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2" r:id="rId4"/>
    <p:sldMasterId id="2147483821" r:id="rId5"/>
  </p:sldMasterIdLst>
  <p:notesMasterIdLst>
    <p:notesMasterId r:id="rId13"/>
  </p:notesMasterIdLst>
  <p:handoutMasterIdLst>
    <p:handoutMasterId r:id="rId14"/>
  </p:handoutMasterIdLst>
  <p:sldIdLst>
    <p:sldId id="315" r:id="rId6"/>
    <p:sldId id="268" r:id="rId7"/>
    <p:sldId id="322" r:id="rId8"/>
    <p:sldId id="288" r:id="rId9"/>
    <p:sldId id="327" r:id="rId10"/>
    <p:sldId id="297" r:id="rId11"/>
    <p:sldId id="302"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B26"/>
    <a:srgbClr val="4C574C"/>
    <a:srgbClr val="66604E"/>
    <a:srgbClr val="494949"/>
    <a:srgbClr val="525548"/>
    <a:srgbClr val="3E4036"/>
    <a:srgbClr val="262B27"/>
    <a:srgbClr val="202320"/>
    <a:srgbClr val="33352C"/>
    <a:srgbClr val="343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94564"/>
  </p:normalViewPr>
  <p:slideViewPr>
    <p:cSldViewPr snapToGrid="0">
      <p:cViewPr varScale="1">
        <p:scale>
          <a:sx n="106" d="100"/>
          <a:sy n="106" d="100"/>
        </p:scale>
        <p:origin x="580" y="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AFF942-DFCB-8830-9ACE-094A8119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9A2309C-E2F7-8E21-2087-3F79B925DF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D73871-A89C-4923-A50E-D2ECEA295AFB}" type="datetimeFigureOut">
              <a:rPr lang="en-IN" smtClean="0"/>
              <a:t>26-11-2025</a:t>
            </a:fld>
            <a:endParaRPr lang="en-IN"/>
          </a:p>
        </p:txBody>
      </p:sp>
      <p:sp>
        <p:nvSpPr>
          <p:cNvPr id="4" name="Footer Placeholder 3">
            <a:extLst>
              <a:ext uri="{FF2B5EF4-FFF2-40B4-BE49-F238E27FC236}">
                <a16:creationId xmlns:a16="http://schemas.microsoft.com/office/drawing/2014/main" id="{62D2C05B-A738-6611-6D49-285704E6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IN"/>
          </a:p>
        </p:txBody>
      </p:sp>
      <p:sp>
        <p:nvSpPr>
          <p:cNvPr id="5" name="Slide Number Placeholder 4">
            <a:extLst>
              <a:ext uri="{FF2B5EF4-FFF2-40B4-BE49-F238E27FC236}">
                <a16:creationId xmlns:a16="http://schemas.microsoft.com/office/drawing/2014/main" id="{C2CBA30E-90E5-5CA9-99D3-F61A22265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C2880E-790E-4CF7-A789-ECC92F40E95D}" type="slidenum">
              <a:rPr lang="en-IN" smtClean="0"/>
              <a:t>‹#›</a:t>
            </a:fld>
            <a:endParaRPr lang="en-IN"/>
          </a:p>
        </p:txBody>
      </p:sp>
    </p:spTree>
    <p:extLst>
      <p:ext uri="{BB962C8B-B14F-4D97-AF65-F5344CB8AC3E}">
        <p14:creationId xmlns:p14="http://schemas.microsoft.com/office/powerpoint/2010/main" val="38115870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734B9-555B-B849-9C8D-8A1E8B6E136E}" type="datetimeFigureOut">
              <a:rPr lang="en-GB" smtClean="0"/>
              <a:t>26/11/2025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FFD3E-1587-764D-BD19-EA0F1A2804F6}" type="slidenum">
              <a:rPr lang="en-GB" smtClean="0"/>
              <a:t>‹#›</a:t>
            </a:fld>
            <a:endParaRPr lang="en-GB"/>
          </a:p>
        </p:txBody>
      </p:sp>
    </p:spTree>
    <p:extLst>
      <p:ext uri="{BB962C8B-B14F-4D97-AF65-F5344CB8AC3E}">
        <p14:creationId xmlns:p14="http://schemas.microsoft.com/office/powerpoint/2010/main" val="3585348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2025 Copyright Genpact. All Rights Reserved.</a:t>
            </a:r>
            <a:endParaRPr lang="en-GB"/>
          </a:p>
        </p:txBody>
      </p:sp>
      <p:sp>
        <p:nvSpPr>
          <p:cNvPr id="5" name="Slide Number Placeholder 4"/>
          <p:cNvSpPr>
            <a:spLocks noGrp="1"/>
          </p:cNvSpPr>
          <p:nvPr>
            <p:ph type="sldNum" sz="quarter" idx="5"/>
          </p:nvPr>
        </p:nvSpPr>
        <p:spPr/>
        <p:txBody>
          <a:bodyPr/>
          <a:lstStyle/>
          <a:p>
            <a:fld id="{0A9FFD3E-1587-764D-BD19-EA0F1A2804F6}" type="slidenum">
              <a:rPr lang="en-GB" smtClean="0"/>
              <a:t>3</a:t>
            </a:fld>
            <a:endParaRPr lang="en-GB"/>
          </a:p>
        </p:txBody>
      </p:sp>
    </p:spTree>
    <p:extLst>
      <p:ext uri="{BB962C8B-B14F-4D97-AF65-F5344CB8AC3E}">
        <p14:creationId xmlns:p14="http://schemas.microsoft.com/office/powerpoint/2010/main" val="999177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7.xml"/><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slide" Target="../slides/slide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F638A-8A47-15D7-CDFF-817BA1CDC54B}"/>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id="{03C0A8B4-480D-85E4-EB3F-2ABAB69FD3F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id="{03799AF4-66B1-F3D0-8275-42F705CCD41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68047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id="{A609A96A-8F24-9528-E836-E7DDD980E1D8}"/>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9" name="Google Shape;21;p33">
            <a:extLst>
              <a:ext uri="{FF2B5EF4-FFF2-40B4-BE49-F238E27FC236}">
                <a16:creationId xmlns:a16="http://schemas.microsoft.com/office/drawing/2014/main" id="{9DD421EE-A81C-E6F5-AFCC-40E69287AEA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137913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01CCE6EA-2C40-085B-42D0-470AD681920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777263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Content with Subtitle 2">
    <p:bg>
      <p:bgPr>
        <a:solidFill>
          <a:schemeClr val="bg1"/>
        </a:solidFill>
        <a:effectLst/>
      </p:bgPr>
    </p:bg>
    <p:spTree>
      <p:nvGrpSpPr>
        <p:cNvPr id="1" name=""/>
        <p:cNvGrpSpPr/>
        <p:nvPr/>
      </p:nvGrpSpPr>
      <p:grpSpPr>
        <a:xfrm>
          <a:off x="0" y="0"/>
          <a:ext cx="0" cy="0"/>
          <a:chOff x="0" y="0"/>
          <a:chExt cx="0" cy="0"/>
        </a:xfrm>
      </p:grpSpPr>
      <p:sp>
        <p:nvSpPr>
          <p:cNvPr id="5" name="Google Shape;18;p26">
            <a:extLst>
              <a:ext uri="{FF2B5EF4-FFF2-40B4-BE49-F238E27FC236}">
                <a16:creationId xmlns:a16="http://schemas.microsoft.com/office/drawing/2014/main"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239194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Content with Subtitle 2">
    <p:bg>
      <p:bgPr>
        <a:solidFill>
          <a:schemeClr val="bg1"/>
        </a:solidFill>
        <a:effectLst/>
      </p:bgPr>
    </p:bg>
    <p:spTree>
      <p:nvGrpSpPr>
        <p:cNvPr id="1" name=""/>
        <p:cNvGrpSpPr/>
        <p:nvPr/>
      </p:nvGrpSpPr>
      <p:grpSpPr>
        <a:xfrm>
          <a:off x="0" y="0"/>
          <a:ext cx="0" cy="0"/>
          <a:chOff x="0" y="0"/>
          <a:chExt cx="0" cy="0"/>
        </a:xfrm>
      </p:grpSpPr>
      <p:sp>
        <p:nvSpPr>
          <p:cNvPr id="12" name="Freeform: Shape 130">
            <a:extLst>
              <a:ext uri="{FF2B5EF4-FFF2-40B4-BE49-F238E27FC236}">
                <a16:creationId xmlns:a16="http://schemas.microsoft.com/office/drawing/2014/main" id="{5F949667-2402-5FFC-4567-8B9F56EF1DF4}"/>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8" name="Oval 17">
            <a:extLst>
              <a:ext uri="{FF2B5EF4-FFF2-40B4-BE49-F238E27FC236}">
                <a16:creationId xmlns:a16="http://schemas.microsoft.com/office/drawing/2014/main" id="{B3C82A2B-A5F6-055D-8F52-1CD70F6F010B}"/>
              </a:ext>
            </a:extLst>
          </p:cNvPr>
          <p:cNvSpPr/>
          <p:nvPr userDrawn="1"/>
        </p:nvSpPr>
        <p:spPr>
          <a:xfrm>
            <a:off x="1174811" y="509370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125">
            <a:extLst>
              <a:ext uri="{FF2B5EF4-FFF2-40B4-BE49-F238E27FC236}">
                <a16:creationId xmlns:a16="http://schemas.microsoft.com/office/drawing/2014/main" id="{6FDD0FF0-61D3-3751-CFD6-F195F4DD1CC5}"/>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7" name="Oval 16">
            <a:extLst>
              <a:ext uri="{FF2B5EF4-FFF2-40B4-BE49-F238E27FC236}">
                <a16:creationId xmlns:a16="http://schemas.microsoft.com/office/drawing/2014/main" id="{57E801A5-0F65-F1D1-B106-4405493A9ECE}"/>
              </a:ext>
            </a:extLst>
          </p:cNvPr>
          <p:cNvSpPr/>
          <p:nvPr userDrawn="1"/>
        </p:nvSpPr>
        <p:spPr>
          <a:xfrm>
            <a:off x="1180867" y="3343781"/>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Shape 100">
            <a:extLst>
              <a:ext uri="{FF2B5EF4-FFF2-40B4-BE49-F238E27FC236}">
                <a16:creationId xmlns:a16="http://schemas.microsoft.com/office/drawing/2014/main" id="{7DAE44FF-B8BF-84C2-C22B-DE6C69A6813B}"/>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2" name="Oval 1">
            <a:extLst>
              <a:ext uri="{FF2B5EF4-FFF2-40B4-BE49-F238E27FC236}">
                <a16:creationId xmlns:a16="http://schemas.microsoft.com/office/drawing/2014/main" id="{ED5BAACE-3A6A-42C5-7C71-36E2B7C3EA3C}"/>
              </a:ext>
            </a:extLst>
          </p:cNvPr>
          <p:cNvSpPr/>
          <p:nvPr userDrawn="1"/>
        </p:nvSpPr>
        <p:spPr>
          <a:xfrm>
            <a:off x="1180867" y="160386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Google Shape;18;p26">
            <a:extLst>
              <a:ext uri="{FF2B5EF4-FFF2-40B4-BE49-F238E27FC236}">
                <a16:creationId xmlns:a16="http://schemas.microsoft.com/office/drawing/2014/main"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Oval 2">
            <a:extLst>
              <a:ext uri="{FF2B5EF4-FFF2-40B4-BE49-F238E27FC236}">
                <a16:creationId xmlns:a16="http://schemas.microsoft.com/office/drawing/2014/main" id="{940EBC75-2CEB-5E5D-8C27-1B39BF84B02A}"/>
              </a:ext>
            </a:extLst>
          </p:cNvPr>
          <p:cNvSpPr/>
          <p:nvPr userDrawn="1"/>
        </p:nvSpPr>
        <p:spPr>
          <a:xfrm>
            <a:off x="1289356" y="171465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solidFill>
                <a:schemeClr val="tx1"/>
              </a:solidFill>
            </a:endParaRPr>
          </a:p>
        </p:txBody>
      </p:sp>
      <p:pic>
        <p:nvPicPr>
          <p:cNvPr id="4" name="Graphic 3">
            <a:hlinkClick r:id="rId2" action="ppaction://hlinksldjump"/>
            <a:extLst>
              <a:ext uri="{FF2B5EF4-FFF2-40B4-BE49-F238E27FC236}">
                <a16:creationId xmlns:a16="http://schemas.microsoft.com/office/drawing/2014/main" id="{C6631D92-7378-1FFF-D966-B6B53E5227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75609" y="1892825"/>
            <a:ext cx="231671" cy="247834"/>
          </a:xfrm>
          <a:prstGeom prst="rect">
            <a:avLst/>
          </a:prstGeom>
        </p:spPr>
      </p:pic>
      <p:sp>
        <p:nvSpPr>
          <p:cNvPr id="7" name="Oval 6">
            <a:extLst>
              <a:ext uri="{FF2B5EF4-FFF2-40B4-BE49-F238E27FC236}">
                <a16:creationId xmlns:a16="http://schemas.microsoft.com/office/drawing/2014/main" id="{8630FC86-A872-3FD4-DD0C-29D9EA4EB6CD}"/>
              </a:ext>
            </a:extLst>
          </p:cNvPr>
          <p:cNvSpPr/>
          <p:nvPr userDrawn="1"/>
        </p:nvSpPr>
        <p:spPr>
          <a:xfrm>
            <a:off x="1283300" y="345957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8" name="Graphic 7">
            <a:hlinkClick r:id="rId2" action="ppaction://hlinksldjump"/>
            <a:extLst>
              <a:ext uri="{FF2B5EF4-FFF2-40B4-BE49-F238E27FC236}">
                <a16:creationId xmlns:a16="http://schemas.microsoft.com/office/drawing/2014/main" id="{3BCE4232-0E14-4A1F-270B-618F7AFB0CC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69553" y="3637745"/>
            <a:ext cx="231671" cy="247834"/>
          </a:xfrm>
          <a:prstGeom prst="rect">
            <a:avLst/>
          </a:prstGeom>
        </p:spPr>
      </p:pic>
      <p:sp>
        <p:nvSpPr>
          <p:cNvPr id="10" name="Oval 9">
            <a:extLst>
              <a:ext uri="{FF2B5EF4-FFF2-40B4-BE49-F238E27FC236}">
                <a16:creationId xmlns:a16="http://schemas.microsoft.com/office/drawing/2014/main" id="{91609B53-FE92-938F-C584-1FDBD0F9714E}"/>
              </a:ext>
            </a:extLst>
          </p:cNvPr>
          <p:cNvSpPr/>
          <p:nvPr userDrawn="1"/>
        </p:nvSpPr>
        <p:spPr>
          <a:xfrm>
            <a:off x="1295412" y="520449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11" name="Graphic 10">
            <a:hlinkClick r:id="rId2" action="ppaction://hlinksldjump"/>
            <a:extLst>
              <a:ext uri="{FF2B5EF4-FFF2-40B4-BE49-F238E27FC236}">
                <a16:creationId xmlns:a16="http://schemas.microsoft.com/office/drawing/2014/main" id="{C1DE6BDE-9D94-643B-CA40-42B087141C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81665" y="5382665"/>
            <a:ext cx="231671" cy="247834"/>
          </a:xfrm>
          <a:prstGeom prst="rect">
            <a:avLst/>
          </a:prstGeom>
        </p:spPr>
      </p:pic>
      <p:sp>
        <p:nvSpPr>
          <p:cNvPr id="13" name="Text Placeholder 29">
            <a:extLst>
              <a:ext uri="{FF2B5EF4-FFF2-40B4-BE49-F238E27FC236}">
                <a16:creationId xmlns:a16="http://schemas.microsoft.com/office/drawing/2014/main" id="{043A8F64-894D-BA58-5901-B324C4C71D19}"/>
              </a:ext>
            </a:extLst>
          </p:cNvPr>
          <p:cNvSpPr>
            <a:spLocks noGrp="1"/>
          </p:cNvSpPr>
          <p:nvPr>
            <p:ph type="body" sz="quarter" idx="12" hasCustomPrompt="1"/>
          </p:nvPr>
        </p:nvSpPr>
        <p:spPr>
          <a:xfrm>
            <a:off x="2121170" y="152906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4" name="Text Placeholder 29">
            <a:extLst>
              <a:ext uri="{FF2B5EF4-FFF2-40B4-BE49-F238E27FC236}">
                <a16:creationId xmlns:a16="http://schemas.microsoft.com/office/drawing/2014/main" id="{A52F3FEC-FAC6-0752-1743-1611E8DE6B60}"/>
              </a:ext>
            </a:extLst>
          </p:cNvPr>
          <p:cNvSpPr>
            <a:spLocks noGrp="1"/>
          </p:cNvSpPr>
          <p:nvPr>
            <p:ph type="body" sz="quarter" idx="13" hasCustomPrompt="1"/>
          </p:nvPr>
        </p:nvSpPr>
        <p:spPr>
          <a:xfrm>
            <a:off x="2121170" y="3268980"/>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5" name="Text Placeholder 29">
            <a:extLst>
              <a:ext uri="{FF2B5EF4-FFF2-40B4-BE49-F238E27FC236}">
                <a16:creationId xmlns:a16="http://schemas.microsoft.com/office/drawing/2014/main" id="{E77470C2-1C5C-C039-12BA-E7922CEE64C2}"/>
              </a:ext>
            </a:extLst>
          </p:cNvPr>
          <p:cNvSpPr>
            <a:spLocks noGrp="1"/>
          </p:cNvSpPr>
          <p:nvPr>
            <p:ph type="body" sz="quarter" idx="14" hasCustomPrompt="1"/>
          </p:nvPr>
        </p:nvSpPr>
        <p:spPr>
          <a:xfrm>
            <a:off x="2121170" y="501890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6" name="Text Placeholder 29">
            <a:extLst>
              <a:ext uri="{FF2B5EF4-FFF2-40B4-BE49-F238E27FC236}">
                <a16:creationId xmlns:a16="http://schemas.microsoft.com/office/drawing/2014/main" id="{B50F4AAE-B94E-189D-9C1D-D83A6F1766F1}"/>
              </a:ext>
            </a:extLst>
          </p:cNvPr>
          <p:cNvSpPr>
            <a:spLocks noGrp="1"/>
          </p:cNvSpPr>
          <p:nvPr>
            <p:ph type="body" sz="quarter" idx="25" hasCustomPrompt="1"/>
          </p:nvPr>
        </p:nvSpPr>
        <p:spPr>
          <a:xfrm>
            <a:off x="5538610" y="1382245"/>
            <a:ext cx="6095413" cy="4911006"/>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lvl="0"/>
            <a:r>
              <a:rPr lang="en-GB" dirty="0"/>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3497336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228564"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947480"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l="39395" t="26219" r="10339" b="23780"/>
          <a:stretch/>
        </p:blipFill>
        <p:spPr>
          <a:xfrm>
            <a:off x="934033"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id="{1BDF681B-0D53-63D4-8D65-AA99732F5A12}"/>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F31A6B91-BC3D-DFFB-D615-1E39210AD71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87378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Content with Subtitle 2">
    <p:bg>
      <p:bgPr>
        <a:solidFill>
          <a:schemeClr val="bg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375210" y="1247345"/>
            <a:ext cx="0" cy="4968143"/>
          </a:xfrm>
          <a:prstGeom prst="straightConnector1">
            <a:avLst/>
          </a:prstGeom>
          <a:noFill/>
          <a:ln w="12700" cap="flat" cmpd="sng">
            <a:solidFill>
              <a:schemeClr val="tx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solidFill>
                  <a:schemeClr val="tx1"/>
                </a:solidFill>
              </a:defRPr>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solidFill>
                  <a:schemeClr val="tx1"/>
                </a:solidFill>
              </a:defRPr>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solidFill>
                  <a:schemeClr val="tx1"/>
                </a:solidFill>
              </a:defRPr>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solidFill>
                  <a:schemeClr val="tx1"/>
                </a:solidFill>
              </a:defRPr>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 name="Google Shape;22;p26">
            <a:extLst>
              <a:ext uri="{FF2B5EF4-FFF2-40B4-BE49-F238E27FC236}">
                <a16:creationId xmlns:a16="http://schemas.microsoft.com/office/drawing/2014/main" id="{6B748954-01D9-1024-146C-7BB5E7844CE6}"/>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659F6186-7E74-4EB7-114C-04C4206C3C0B}"/>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492546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pic>
        <p:nvPicPr>
          <p:cNvPr id="4" name="Graphic 3">
            <a:extLst>
              <a:ext uri="{FF2B5EF4-FFF2-40B4-BE49-F238E27FC236}">
                <a16:creationId xmlns:a16="http://schemas.microsoft.com/office/drawing/2014/main" id="{46047695-D2A7-8CC8-6237-AB6999393F4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
        <p:nvSpPr>
          <p:cNvPr id="6" name="Google Shape;21;p33">
            <a:extLst>
              <a:ext uri="{FF2B5EF4-FFF2-40B4-BE49-F238E27FC236}">
                <a16:creationId xmlns:a16="http://schemas.microsoft.com/office/drawing/2014/main" id="{A49585B3-35BC-8996-1ED1-14311B3BFE82}"/>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14465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bg1"/>
        </a:solidFill>
        <a:effectLst/>
      </p:bgPr>
    </p:bg>
    <p:spTree>
      <p:nvGrpSpPr>
        <p:cNvPr id="1" name=""/>
        <p:cNvGrpSpPr/>
        <p:nvPr/>
      </p:nvGrpSpPr>
      <p:grpSpPr>
        <a:xfrm>
          <a:off x="0" y="0"/>
          <a:ext cx="0" cy="0"/>
          <a:chOff x="0" y="0"/>
          <a:chExt cx="0" cy="0"/>
        </a:xfrm>
      </p:grpSpPr>
      <p:sp>
        <p:nvSpPr>
          <p:cNvPr id="3" name="Google Shape;22;p26">
            <a:extLst>
              <a:ext uri="{FF2B5EF4-FFF2-40B4-BE49-F238E27FC236}">
                <a16:creationId xmlns:a16="http://schemas.microsoft.com/office/drawing/2014/main" id="{9B989E15-C64E-6380-C523-FD6D0E7C97E8}"/>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C00BB305-E640-844F-1221-CD11AFE33D63}"/>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7" name="Text Placeholder 29">
            <a:extLst>
              <a:ext uri="{FF2B5EF4-FFF2-40B4-BE49-F238E27FC236}">
                <a16:creationId xmlns:a16="http://schemas.microsoft.com/office/drawing/2014/main" id="{0D0E09BA-1A8E-C1D3-D61B-400A35448717}"/>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0" name="Text Placeholder 29">
            <a:extLst>
              <a:ext uri="{FF2B5EF4-FFF2-40B4-BE49-F238E27FC236}">
                <a16:creationId xmlns:a16="http://schemas.microsoft.com/office/drawing/2014/main" id="{FE63F417-6006-9A64-A894-FABE0925D42E}"/>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01384AD7-7B64-F585-993B-4885BB7F87BF}"/>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44476820-AC10-F46C-AE32-BFF2361972A8}"/>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0431D914-25FF-86D7-FDF9-31BAB47FF10F}"/>
              </a:ext>
            </a:extLst>
          </p:cNvPr>
          <p:cNvSpPr>
            <a:spLocks noGrp="1"/>
          </p:cNvSpPr>
          <p:nvPr>
            <p:ph type="body" sz="quarter" idx="17"/>
          </p:nvPr>
        </p:nvSpPr>
        <p:spPr>
          <a:xfrm>
            <a:off x="999616"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7" name="Text Placeholder 29">
            <a:extLst>
              <a:ext uri="{FF2B5EF4-FFF2-40B4-BE49-F238E27FC236}">
                <a16:creationId xmlns:a16="http://schemas.microsoft.com/office/drawing/2014/main" id="{D83B7310-9BCE-4468-5E9D-8DDE65441AE2}"/>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29">
            <a:extLst>
              <a:ext uri="{FF2B5EF4-FFF2-40B4-BE49-F238E27FC236}">
                <a16:creationId xmlns:a16="http://schemas.microsoft.com/office/drawing/2014/main" id="{38A1D99D-33A4-1B2E-F589-8C9FB914652A}"/>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Text Placeholder 29">
            <a:extLst>
              <a:ext uri="{FF2B5EF4-FFF2-40B4-BE49-F238E27FC236}">
                <a16:creationId xmlns:a16="http://schemas.microsoft.com/office/drawing/2014/main" id="{EC5EFD97-771E-7331-840A-515C3296796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395250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6" name="Text Placeholder 29">
            <a:extLst>
              <a:ext uri="{FF2B5EF4-FFF2-40B4-BE49-F238E27FC236}">
                <a16:creationId xmlns:a16="http://schemas.microsoft.com/office/drawing/2014/main"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9F23EE78-4B7C-FE88-A9FB-C27A7529A77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7" name="Text Placeholder 29">
            <a:extLst>
              <a:ext uri="{FF2B5EF4-FFF2-40B4-BE49-F238E27FC236}">
                <a16:creationId xmlns:a16="http://schemas.microsoft.com/office/drawing/2014/main" id="{B77E4802-0012-E92E-1944-2EE244FDA526}"/>
              </a:ext>
            </a:extLst>
          </p:cNvPr>
          <p:cNvSpPr>
            <a:spLocks noGrp="1"/>
          </p:cNvSpPr>
          <p:nvPr>
            <p:ph type="body" sz="quarter" idx="23"/>
          </p:nvPr>
        </p:nvSpPr>
        <p:spPr>
          <a:xfrm>
            <a:off x="8309097"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9" name="Text Placeholder 29">
            <a:extLst>
              <a:ext uri="{FF2B5EF4-FFF2-40B4-BE49-F238E27FC236}">
                <a16:creationId xmlns:a16="http://schemas.microsoft.com/office/drawing/2014/main" id="{37582DCF-E36F-AD98-F54F-8875B55C8EC0}"/>
              </a:ext>
            </a:extLst>
          </p:cNvPr>
          <p:cNvSpPr>
            <a:spLocks noGrp="1"/>
          </p:cNvSpPr>
          <p:nvPr>
            <p:ph type="body" sz="quarter" idx="30"/>
          </p:nvPr>
        </p:nvSpPr>
        <p:spPr>
          <a:xfrm>
            <a:off x="4659386"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11" name="Text Placeholder 29">
            <a:extLst>
              <a:ext uri="{FF2B5EF4-FFF2-40B4-BE49-F238E27FC236}">
                <a16:creationId xmlns:a16="http://schemas.microsoft.com/office/drawing/2014/main" id="{6D052637-4413-4A99-1305-821EB135317A}"/>
              </a:ext>
            </a:extLst>
          </p:cNvPr>
          <p:cNvSpPr>
            <a:spLocks noGrp="1"/>
          </p:cNvSpPr>
          <p:nvPr>
            <p:ph type="body" sz="quarter" idx="31"/>
          </p:nvPr>
        </p:nvSpPr>
        <p:spPr>
          <a:xfrm>
            <a:off x="1009675"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Tree>
    <p:extLst>
      <p:ext uri="{BB962C8B-B14F-4D97-AF65-F5344CB8AC3E}">
        <p14:creationId xmlns:p14="http://schemas.microsoft.com/office/powerpoint/2010/main" val="2212656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spTree>
      <p:nvGrpSpPr>
        <p:cNvPr id="1" name=""/>
        <p:cNvGrpSpPr/>
        <p:nvPr/>
      </p:nvGrpSpPr>
      <p:grpSpPr>
        <a:xfrm>
          <a:off x="0" y="0"/>
          <a:ext cx="0" cy="0"/>
          <a:chOff x="0" y="0"/>
          <a:chExt cx="0" cy="0"/>
        </a:xfrm>
      </p:grpSpPr>
      <p:sp>
        <p:nvSpPr>
          <p:cNvPr id="2" name="Text Placeholder 29">
            <a:extLst>
              <a:ext uri="{FF2B5EF4-FFF2-40B4-BE49-F238E27FC236}">
                <a16:creationId xmlns:a16="http://schemas.microsoft.com/office/drawing/2014/main" id="{1AC42BE0-2D56-2D92-48B8-04B90717018D}"/>
              </a:ext>
            </a:extLst>
          </p:cNvPr>
          <p:cNvSpPr>
            <a:spLocks noGrp="1"/>
          </p:cNvSpPr>
          <p:nvPr>
            <p:ph type="body" sz="quarter" idx="17"/>
          </p:nvPr>
        </p:nvSpPr>
        <p:spPr>
          <a:xfrm>
            <a:off x="9938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id="{BDF998BC-F153-B576-C507-41EDE28E04E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7" name="Google Shape;18;p26">
            <a:extLst>
              <a:ext uri="{FF2B5EF4-FFF2-40B4-BE49-F238E27FC236}">
                <a16:creationId xmlns:a16="http://schemas.microsoft.com/office/drawing/2014/main" id="{0279D595-C019-D9CB-AFBF-9163B5AAE44C}"/>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0" name="Text Placeholder 29">
            <a:extLst>
              <a:ext uri="{FF2B5EF4-FFF2-40B4-BE49-F238E27FC236}">
                <a16:creationId xmlns:a16="http://schemas.microsoft.com/office/drawing/2014/main" id="{AD08BCF9-0055-C53E-29A2-D708FB041964}"/>
              </a:ext>
            </a:extLst>
          </p:cNvPr>
          <p:cNvSpPr>
            <a:spLocks noGrp="1"/>
          </p:cNvSpPr>
          <p:nvPr>
            <p:ph type="body" sz="quarter" idx="28"/>
          </p:nvPr>
        </p:nvSpPr>
        <p:spPr>
          <a:xfrm>
            <a:off x="46514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Text Placeholder 29">
            <a:extLst>
              <a:ext uri="{FF2B5EF4-FFF2-40B4-BE49-F238E27FC236}">
                <a16:creationId xmlns:a16="http://schemas.microsoft.com/office/drawing/2014/main" id="{BA20B6CD-2456-61B2-309E-83E5134297CD}"/>
              </a:ext>
            </a:extLst>
          </p:cNvPr>
          <p:cNvSpPr>
            <a:spLocks noGrp="1"/>
          </p:cNvSpPr>
          <p:nvPr>
            <p:ph type="body" sz="quarter" idx="29"/>
          </p:nvPr>
        </p:nvSpPr>
        <p:spPr>
          <a:xfrm>
            <a:off x="83090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id="{13FE3F9D-E23C-938C-7DB6-F23E94329FC5}"/>
              </a:ext>
            </a:extLst>
          </p:cNvPr>
          <p:cNvSpPr>
            <a:spLocks noGrp="1"/>
          </p:cNvSpPr>
          <p:nvPr>
            <p:ph type="body" sz="quarter" idx="30"/>
          </p:nvPr>
        </p:nvSpPr>
        <p:spPr>
          <a:xfrm>
            <a:off x="83090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A03FF69E-9DBB-B947-BE0C-347517872542}"/>
              </a:ext>
            </a:extLst>
          </p:cNvPr>
          <p:cNvSpPr>
            <a:spLocks noGrp="1"/>
          </p:cNvSpPr>
          <p:nvPr>
            <p:ph type="body" sz="quarter" idx="31"/>
          </p:nvPr>
        </p:nvSpPr>
        <p:spPr>
          <a:xfrm>
            <a:off x="46514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29">
            <a:extLst>
              <a:ext uri="{FF2B5EF4-FFF2-40B4-BE49-F238E27FC236}">
                <a16:creationId xmlns:a16="http://schemas.microsoft.com/office/drawing/2014/main" id="{8CD8A597-575C-5516-D031-AC2A3FFC038C}"/>
              </a:ext>
            </a:extLst>
          </p:cNvPr>
          <p:cNvSpPr>
            <a:spLocks noGrp="1"/>
          </p:cNvSpPr>
          <p:nvPr>
            <p:ph type="body" sz="quarter" idx="32"/>
          </p:nvPr>
        </p:nvSpPr>
        <p:spPr>
          <a:xfrm>
            <a:off x="100178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4366686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F638A-8A47-15D7-CDFF-817BA1CDC54B}"/>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id="{E94E1534-976F-CD8F-5E24-CD566209C93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id="{1D9D3E4E-A649-BF06-5FCD-6285B4C8FA8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328920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id="{10440387-C8FB-18F4-A9CA-3C92F607A95D}"/>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917760C0-327F-11D4-C492-76B2A73CB11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27458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itle Content with Subtitle 2">
    <p:bg>
      <p:bgPr>
        <a:solidFill>
          <a:schemeClr val="bg1"/>
        </a:solidFill>
        <a:effectLst/>
      </p:bgPr>
    </p:bg>
    <p:spTree>
      <p:nvGrpSpPr>
        <p:cNvPr id="1" name=""/>
        <p:cNvGrpSpPr/>
        <p:nvPr/>
      </p:nvGrpSpPr>
      <p:grpSpPr>
        <a:xfrm>
          <a:off x="0" y="0"/>
          <a:ext cx="0" cy="0"/>
          <a:chOff x="0" y="0"/>
          <a:chExt cx="0" cy="0"/>
        </a:xfrm>
      </p:grpSpPr>
      <p:sp>
        <p:nvSpPr>
          <p:cNvPr id="4" name="Text Placeholder 29">
            <a:extLst>
              <a:ext uri="{FF2B5EF4-FFF2-40B4-BE49-F238E27FC236}">
                <a16:creationId xmlns:a16="http://schemas.microsoft.com/office/drawing/2014/main" id="{2C8A0DDA-CF2F-C90B-C88B-662DC5A84161}"/>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id="{FE533F53-5F39-197F-584A-55552DA6DA27}"/>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6" name="Text Placeholder 29">
            <a:extLst>
              <a:ext uri="{FF2B5EF4-FFF2-40B4-BE49-F238E27FC236}">
                <a16:creationId xmlns:a16="http://schemas.microsoft.com/office/drawing/2014/main" id="{A25C08EE-2973-05B1-C777-A12BAE23D254}"/>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Text Placeholder 29">
            <a:extLst>
              <a:ext uri="{FF2B5EF4-FFF2-40B4-BE49-F238E27FC236}">
                <a16:creationId xmlns:a16="http://schemas.microsoft.com/office/drawing/2014/main" id="{84175955-06ED-8621-1F35-BA0FB5D7D7A7}"/>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Picture Placeholder 13">
            <a:extLst>
              <a:ext uri="{FF2B5EF4-FFF2-40B4-BE49-F238E27FC236}">
                <a16:creationId xmlns:a16="http://schemas.microsoft.com/office/drawing/2014/main" id="{BB46B5F1-C8B1-7564-50AA-442061B7D6FC}"/>
              </a:ext>
            </a:extLst>
          </p:cNvPr>
          <p:cNvSpPr>
            <a:spLocks noGrp="1"/>
          </p:cNvSpPr>
          <p:nvPr>
            <p:ph type="pic" sz="quarter" idx="21"/>
          </p:nvPr>
        </p:nvSpPr>
        <p:spPr>
          <a:xfrm>
            <a:off x="993896" y="1288487"/>
            <a:ext cx="2555678" cy="3691137"/>
          </a:xfrm>
        </p:spPr>
        <p:txBody>
          <a:bodyPr>
            <a:normAutofit/>
          </a:bodyPr>
          <a:lstStyle>
            <a:lvl1pPr>
              <a:defRPr sz="1000">
                <a:solidFill>
                  <a:schemeClr val="tx1"/>
                </a:solidFill>
              </a:defRPr>
            </a:lvl1pPr>
          </a:lstStyle>
          <a:p>
            <a:endParaRPr lang="en-GB"/>
          </a:p>
        </p:txBody>
      </p:sp>
      <p:sp>
        <p:nvSpPr>
          <p:cNvPr id="13" name="Picture Placeholder 13">
            <a:extLst>
              <a:ext uri="{FF2B5EF4-FFF2-40B4-BE49-F238E27FC236}">
                <a16:creationId xmlns:a16="http://schemas.microsoft.com/office/drawing/2014/main" id="{D541EE71-9004-D78A-46A7-C1B882F88124}"/>
              </a:ext>
            </a:extLst>
          </p:cNvPr>
          <p:cNvSpPr>
            <a:spLocks noGrp="1"/>
          </p:cNvSpPr>
          <p:nvPr>
            <p:ph type="pic" sz="quarter" idx="22"/>
          </p:nvPr>
        </p:nvSpPr>
        <p:spPr>
          <a:xfrm>
            <a:off x="3696701" y="1288487"/>
            <a:ext cx="2555678" cy="3691137"/>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id="{AC63FC5A-402B-328F-2AD6-13A451FFD2F6}"/>
              </a:ext>
            </a:extLst>
          </p:cNvPr>
          <p:cNvSpPr>
            <a:spLocks noGrp="1"/>
          </p:cNvSpPr>
          <p:nvPr>
            <p:ph type="pic" sz="quarter" idx="23"/>
          </p:nvPr>
        </p:nvSpPr>
        <p:spPr>
          <a:xfrm>
            <a:off x="6399506" y="1288487"/>
            <a:ext cx="2555678" cy="3691137"/>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id="{DF26EEDC-8832-421D-9DB7-BCF54FE6D9B7}"/>
              </a:ext>
            </a:extLst>
          </p:cNvPr>
          <p:cNvSpPr>
            <a:spLocks noGrp="1"/>
          </p:cNvSpPr>
          <p:nvPr>
            <p:ph type="pic" sz="quarter" idx="24"/>
          </p:nvPr>
        </p:nvSpPr>
        <p:spPr>
          <a:xfrm>
            <a:off x="9102312" y="1288487"/>
            <a:ext cx="2555678" cy="3691137"/>
          </a:xfrm>
        </p:spPr>
        <p:txBody>
          <a:bodyPr>
            <a:normAutofit/>
          </a:bodyPr>
          <a:lstStyle>
            <a:lvl1pPr>
              <a:defRPr sz="1000">
                <a:solidFill>
                  <a:schemeClr val="tx1"/>
                </a:solidFill>
              </a:defRPr>
            </a:lvl1pPr>
          </a:lstStyle>
          <a:p>
            <a:endParaRPr lang="en-GB"/>
          </a:p>
        </p:txBody>
      </p:sp>
      <p:sp>
        <p:nvSpPr>
          <p:cNvPr id="3" name="Google Shape;22;p26">
            <a:extLst>
              <a:ext uri="{FF2B5EF4-FFF2-40B4-BE49-F238E27FC236}">
                <a16:creationId xmlns:a16="http://schemas.microsoft.com/office/drawing/2014/main" id="{77141DC7-BA74-FA54-C25B-394DA004F204}"/>
              </a:ext>
            </a:extLst>
          </p:cNvPr>
          <p:cNvSpPr txBox="1">
            <a:spLocks noGrp="1"/>
          </p:cNvSpPr>
          <p:nvPr>
            <p:ph type="ftr" idx="3"/>
          </p:nvPr>
        </p:nvSpPr>
        <p:spPr>
          <a:xfrm>
            <a:off x="9562035"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9" name="Google Shape;18;p26">
            <a:extLst>
              <a:ext uri="{FF2B5EF4-FFF2-40B4-BE49-F238E27FC236}">
                <a16:creationId xmlns:a16="http://schemas.microsoft.com/office/drawing/2014/main" id="{1CD3AB12-AD83-360C-FFFB-1288B30761B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896110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id="{C9FB924E-3FC3-7113-EE69-F976405F959F}"/>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4D8E7F14-9C0A-3B96-68E4-98A22A03751D}"/>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671496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Content with Subtitle 2">
    <p:bg>
      <p:bgPr>
        <a:solidFill>
          <a:schemeClr val="bg1"/>
        </a:solidFill>
        <a:effectLst/>
      </p:bgPr>
    </p:bg>
    <p:spTree>
      <p:nvGrpSpPr>
        <p:cNvPr id="1" name=""/>
        <p:cNvGrpSpPr/>
        <p:nvPr/>
      </p:nvGrpSpPr>
      <p:grpSpPr>
        <a:xfrm>
          <a:off x="0" y="0"/>
          <a:ext cx="0" cy="0"/>
          <a:chOff x="0" y="0"/>
          <a:chExt cx="0" cy="0"/>
        </a:xfrm>
      </p:grpSpPr>
      <p:sp>
        <p:nvSpPr>
          <p:cNvPr id="7" name="Text Placeholder 29">
            <a:extLst>
              <a:ext uri="{FF2B5EF4-FFF2-40B4-BE49-F238E27FC236}">
                <a16:creationId xmlns:a16="http://schemas.microsoft.com/office/drawing/2014/main" id="{3AA61CA9-2BE2-2D06-EFB2-9DD29718F0A3}"/>
              </a:ext>
            </a:extLst>
          </p:cNvPr>
          <p:cNvSpPr>
            <a:spLocks noGrp="1"/>
          </p:cNvSpPr>
          <p:nvPr>
            <p:ph type="body" sz="quarter" idx="22"/>
          </p:nvPr>
        </p:nvSpPr>
        <p:spPr>
          <a:xfrm>
            <a:off x="3693028"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Google Shape;24;p26">
            <a:extLst>
              <a:ext uri="{FF2B5EF4-FFF2-40B4-BE49-F238E27FC236}">
                <a16:creationId xmlns:a16="http://schemas.microsoft.com/office/drawing/2014/main" id="{6B6C8047-0491-9C29-C47A-B6FD3FB089CD}"/>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 name="Text Placeholder 29">
            <a:extLst>
              <a:ext uri="{FF2B5EF4-FFF2-40B4-BE49-F238E27FC236}">
                <a16:creationId xmlns:a16="http://schemas.microsoft.com/office/drawing/2014/main" id="{C058A599-7521-1D71-1E08-22071D540686}"/>
              </a:ext>
            </a:extLst>
          </p:cNvPr>
          <p:cNvSpPr>
            <a:spLocks noGrp="1"/>
          </p:cNvSpPr>
          <p:nvPr>
            <p:ph type="body" sz="quarter" idx="17"/>
          </p:nvPr>
        </p:nvSpPr>
        <p:spPr>
          <a:xfrm>
            <a:off x="993896"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id="{FACF5EA3-536E-0471-A9D0-F110C4ED1A7B}"/>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E11DD705-ACC2-9E51-BCC3-79A140DF1F2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8" name="Text Placeholder 29">
            <a:extLst>
              <a:ext uri="{FF2B5EF4-FFF2-40B4-BE49-F238E27FC236}">
                <a16:creationId xmlns:a16="http://schemas.microsoft.com/office/drawing/2014/main" id="{DC442611-3D6A-330A-C05C-6AFF629C665A}"/>
              </a:ext>
            </a:extLst>
          </p:cNvPr>
          <p:cNvSpPr>
            <a:spLocks noGrp="1"/>
          </p:cNvSpPr>
          <p:nvPr>
            <p:ph type="body" sz="quarter" idx="23"/>
          </p:nvPr>
        </p:nvSpPr>
        <p:spPr>
          <a:xfrm>
            <a:off x="9091293"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E30FCCAB-5945-B145-6A8F-4B81A61F068B}"/>
              </a:ext>
            </a:extLst>
          </p:cNvPr>
          <p:cNvSpPr>
            <a:spLocks noGrp="1"/>
          </p:cNvSpPr>
          <p:nvPr>
            <p:ph type="body" sz="quarter" idx="24"/>
          </p:nvPr>
        </p:nvSpPr>
        <p:spPr>
          <a:xfrm>
            <a:off x="6392161"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Tree>
    <p:extLst>
      <p:ext uri="{BB962C8B-B14F-4D97-AF65-F5344CB8AC3E}">
        <p14:creationId xmlns:p14="http://schemas.microsoft.com/office/powerpoint/2010/main" val="2618705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Object Box">
    <p:spTree>
      <p:nvGrpSpPr>
        <p:cNvPr id="1" name=""/>
        <p:cNvGrpSpPr/>
        <p:nvPr/>
      </p:nvGrpSpPr>
      <p:grpSpPr>
        <a:xfrm>
          <a:off x="0" y="0"/>
          <a:ext cx="0" cy="0"/>
          <a:chOff x="0" y="0"/>
          <a:chExt cx="0" cy="0"/>
        </a:xfrm>
      </p:grpSpPr>
      <p:sp>
        <p:nvSpPr>
          <p:cNvPr id="3" name="Google Shape;24;p26">
            <a:extLst>
              <a:ext uri="{FF2B5EF4-FFF2-40B4-BE49-F238E27FC236}">
                <a16:creationId xmlns:a16="http://schemas.microsoft.com/office/drawing/2014/main" id="{52C9C0D3-8DC3-41FC-E41A-697E9048B58D}"/>
              </a:ext>
            </a:extLst>
          </p:cNvPr>
          <p:cNvSpPr txBox="1">
            <a:spLocks noGrp="1"/>
          </p:cNvSpPr>
          <p:nvPr>
            <p:ph type="body" idx="2" hasCustomPrompt="1"/>
          </p:nvPr>
        </p:nvSpPr>
        <p:spPr>
          <a:xfrm>
            <a:off x="993896" y="1085261"/>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tx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4" name="Text Placeholder 29">
            <a:extLst>
              <a:ext uri="{FF2B5EF4-FFF2-40B4-BE49-F238E27FC236}">
                <a16:creationId xmlns:a16="http://schemas.microsoft.com/office/drawing/2014/main" id="{E615A253-5B1E-9AB4-D135-0130D8C50288}"/>
              </a:ext>
            </a:extLst>
          </p:cNvPr>
          <p:cNvSpPr>
            <a:spLocks noGrp="1"/>
          </p:cNvSpPr>
          <p:nvPr>
            <p:ph type="body" sz="quarter" idx="12"/>
          </p:nvPr>
        </p:nvSpPr>
        <p:spPr>
          <a:xfrm>
            <a:off x="993895"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29">
            <a:extLst>
              <a:ext uri="{FF2B5EF4-FFF2-40B4-BE49-F238E27FC236}">
                <a16:creationId xmlns:a16="http://schemas.microsoft.com/office/drawing/2014/main" id="{F0E2F280-E6EB-5C71-2F3F-12C955E1A4AF}"/>
              </a:ext>
            </a:extLst>
          </p:cNvPr>
          <p:cNvSpPr>
            <a:spLocks noGrp="1"/>
          </p:cNvSpPr>
          <p:nvPr>
            <p:ph type="body" sz="quarter" idx="15"/>
          </p:nvPr>
        </p:nvSpPr>
        <p:spPr>
          <a:xfrm>
            <a:off x="6096000"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Google Shape;22;p26">
            <a:extLst>
              <a:ext uri="{FF2B5EF4-FFF2-40B4-BE49-F238E27FC236}">
                <a16:creationId xmlns:a16="http://schemas.microsoft.com/office/drawing/2014/main" id="{0E05869E-EB3E-6E95-2C03-799E1759E05F}"/>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10" name="Google Shape;18;p26">
            <a:extLst>
              <a:ext uri="{FF2B5EF4-FFF2-40B4-BE49-F238E27FC236}">
                <a16:creationId xmlns:a16="http://schemas.microsoft.com/office/drawing/2014/main" id="{8B3A4F18-670E-635A-0CCD-8B27F72D6D4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268498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hank you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F8BCBBF0-E111-F024-4228-62A396116D4A}"/>
              </a:ext>
            </a:extLst>
          </p:cNvPr>
          <p:cNvSpPr>
            <a:spLocks noGrp="1"/>
          </p:cNvSpPr>
          <p:nvPr>
            <p:ph type="pic" sz="quarter" idx="10"/>
          </p:nvPr>
        </p:nvSpPr>
        <p:spPr>
          <a:xfrm>
            <a:off x="0" y="-1"/>
            <a:ext cx="12190413" cy="6858001"/>
          </a:xfrm>
        </p:spPr>
        <p:txBody>
          <a:bodyPr/>
          <a:lstStyle/>
          <a:p>
            <a:endParaRPr lang="en-IN"/>
          </a:p>
        </p:txBody>
      </p:sp>
      <p:sp>
        <p:nvSpPr>
          <p:cNvPr id="10" name="Google Shape;41;p28">
            <a:extLst>
              <a:ext uri="{FF2B5EF4-FFF2-40B4-BE49-F238E27FC236}">
                <a16:creationId xmlns:a16="http://schemas.microsoft.com/office/drawing/2014/main"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sp>
        <p:nvSpPr>
          <p:cNvPr id="3" name="Google Shape;22;p26">
            <a:extLst>
              <a:ext uri="{FF2B5EF4-FFF2-40B4-BE49-F238E27FC236}">
                <a16:creationId xmlns:a16="http://schemas.microsoft.com/office/drawing/2014/main" id="{856A676F-3E51-6AED-EE05-71BA38E63DC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solidFill>
                  <a:schemeClr val="bg1">
                    <a:alpha val="50000"/>
                  </a:schemeClr>
                </a:solidFill>
              </a:rPr>
              <a:t>© 2025 Copyright Genpact. All Rights Reserved.</a:t>
            </a:r>
          </a:p>
        </p:txBody>
      </p:sp>
      <p:pic>
        <p:nvPicPr>
          <p:cNvPr id="13" name="Picture 12" descr="A logo with white text&#10;&#10;Description automatically generated">
            <a:extLst>
              <a:ext uri="{FF2B5EF4-FFF2-40B4-BE49-F238E27FC236}">
                <a16:creationId xmlns:a16="http://schemas.microsoft.com/office/drawing/2014/main" id="{4CD2F015-6671-BB1E-08B5-3E9A224E3554}"/>
              </a:ext>
            </a:extLst>
          </p:cNvPr>
          <p:cNvPicPr>
            <a:picLocks noChangeAspect="1"/>
          </p:cNvPicPr>
          <p:nvPr userDrawn="1"/>
        </p:nvPicPr>
        <p:blipFill>
          <a:blip r:embed="rId2"/>
          <a:stretch>
            <a:fillRect/>
          </a:stretch>
        </p:blipFill>
        <p:spPr>
          <a:xfrm>
            <a:off x="6242049" y="2152270"/>
            <a:ext cx="4869997" cy="2553458"/>
          </a:xfrm>
          <a:prstGeom prst="rect">
            <a:avLst/>
          </a:prstGeom>
        </p:spPr>
      </p:pic>
    </p:spTree>
    <p:extLst>
      <p:ext uri="{BB962C8B-B14F-4D97-AF65-F5344CB8AC3E}">
        <p14:creationId xmlns:p14="http://schemas.microsoft.com/office/powerpoint/2010/main" val="2716785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31C43D78-E981-9982-64C3-F187938C776F}"/>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65384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5D15AF2D-C12D-449E-D174-0D5AE6887B6E}"/>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DFA86F58-FA53-A9B5-9057-25AB9A16D3D3}"/>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805583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48A3CC8-FE84-B70A-CD42-AD9C544ACBC3}"/>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1F72401B-92E5-25AE-3FEA-BB711A0C570C}"/>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252286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3" name="Picture Placeholder 7">
            <a:extLst>
              <a:ext uri="{FF2B5EF4-FFF2-40B4-BE49-F238E27FC236}">
                <a16:creationId xmlns:a16="http://schemas.microsoft.com/office/drawing/2014/main" id="{B862E0FE-4F87-5684-E32E-370D3CF9A849}"/>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8F8ABE9E-B85C-7854-0B7D-FD84CA7D1DC2}"/>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419917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834BEFB-5FF2-A9F0-0A31-E5E8DFDC3B2C}"/>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10725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dirty="0"/>
              <a:t>Title Slide</a:t>
            </a:r>
            <a:endParaRPr dirty="0"/>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Picture Placeholder 7">
            <a:extLst>
              <a:ext uri="{FF2B5EF4-FFF2-40B4-BE49-F238E27FC236}">
                <a16:creationId xmlns:a16="http://schemas.microsoft.com/office/drawing/2014/main" id="{33519E47-27F9-92BD-E8C8-F04F740E82A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4277247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4FC512E5-9F1F-7A0D-7A71-51A402E2842E}"/>
              </a:ext>
            </a:extLst>
          </p:cNvPr>
          <p:cNvSpPr>
            <a:spLocks noGrp="1"/>
          </p:cNvSpPr>
          <p:nvPr>
            <p:ph type="pic" sz="quarter" idx="10"/>
          </p:nvPr>
        </p:nvSpPr>
        <p:spPr>
          <a:xfrm>
            <a:off x="6096000" y="0"/>
            <a:ext cx="6096000" cy="6858000"/>
          </a:xfrm>
        </p:spPr>
        <p:txBody>
          <a:bodyPr/>
          <a:lstStyle/>
          <a:p>
            <a:endParaRPr lang="en-IN"/>
          </a:p>
        </p:txBody>
      </p:sp>
      <p:sp>
        <p:nvSpPr>
          <p:cNvPr id="3" name="Rectangle 2">
            <a:extLst>
              <a:ext uri="{FF2B5EF4-FFF2-40B4-BE49-F238E27FC236}">
                <a16:creationId xmlns:a16="http://schemas.microsoft.com/office/drawing/2014/main"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id="{64A1C97A-8611-4A24-A3B9-7CA7D0758DB3}"/>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4" name="Google Shape;21;p33">
            <a:extLst>
              <a:ext uri="{FF2B5EF4-FFF2-40B4-BE49-F238E27FC236}">
                <a16:creationId xmlns:a16="http://schemas.microsoft.com/office/drawing/2014/main" id="{1074D97E-DB98-E915-569A-5882E1EC4C63}"/>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20649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EAD8CB-D455-2662-BBB4-E9B5D7001FCF}"/>
              </a:ext>
            </a:extLst>
          </p:cNvPr>
          <p:cNvPicPr>
            <a:picLocks noChangeAspect="1"/>
          </p:cNvPicPr>
          <p:nvPr userDrawn="1"/>
        </p:nvPicPr>
        <p:blipFill>
          <a:blip r:embed="rId2"/>
          <a:srcRect l="4" r="4"/>
          <a:stretch/>
        </p:blipFill>
        <p:spPr>
          <a:xfrm>
            <a:off x="0" y="0"/>
            <a:ext cx="12191096" cy="6858000"/>
          </a:xfrm>
          <a:prstGeom prst="rect">
            <a:avLst/>
          </a:prstGeom>
        </p:spPr>
      </p:pic>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087F327E-CDFE-0DEE-1BA5-9E557FB7A56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008587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EAD8CB-D455-2662-BBB4-E9B5D7001FCF}"/>
              </a:ext>
            </a:extLst>
          </p:cNvPr>
          <p:cNvPicPr>
            <a:picLocks noChangeAspect="1"/>
          </p:cNvPicPr>
          <p:nvPr userDrawn="1"/>
        </p:nvPicPr>
        <p:blipFill>
          <a:blip r:embed="rId2"/>
          <a:srcRect t="7809" b="7809"/>
          <a:stretch/>
        </p:blipFill>
        <p:spPr>
          <a:xfrm>
            <a:off x="0" y="0"/>
            <a:ext cx="12191096" cy="6858000"/>
          </a:xfrm>
          <a:prstGeom prst="rect">
            <a:avLst/>
          </a:prstGeom>
        </p:spPr>
      </p:pic>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BD39DD8A-3B70-EB34-3807-A366E3F6C333}"/>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8B84CB6C-EECB-529B-5C65-77DC70C2D011}"/>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131FB752-B635-034C-01EE-E8B6CEABD12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24D1AB1E-5BA0-6186-434B-4A09EE3372BE}"/>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AEDD464E-5326-DE26-9A86-9A86E745AF01}"/>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3353875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id="{A609A96A-8F24-9528-E836-E7DDD980E1D8}"/>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914739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1171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bg>
      <p:bgPr>
        <a:solidFill>
          <a:schemeClr val="tx1"/>
        </a:solidFill>
        <a:effectLst/>
      </p:bgPr>
    </p:bg>
    <p:spTree>
      <p:nvGrpSpPr>
        <p:cNvPr id="1" name=""/>
        <p:cNvGrpSpPr/>
        <p:nvPr/>
      </p:nvGrpSpPr>
      <p:grpSpPr>
        <a:xfrm>
          <a:off x="0" y="0"/>
          <a:ext cx="0" cy="0"/>
          <a:chOff x="0" y="0"/>
          <a:chExt cx="0" cy="0"/>
        </a:xfrm>
      </p:grpSpPr>
      <p:sp>
        <p:nvSpPr>
          <p:cNvPr id="22" name="Freeform: Shape 130">
            <a:extLst>
              <a:ext uri="{FF2B5EF4-FFF2-40B4-BE49-F238E27FC236}">
                <a16:creationId xmlns:a16="http://schemas.microsoft.com/office/drawing/2014/main" id="{1AE08231-E7A9-B698-87FD-3D8BAE74AFE9}"/>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bg1"/>
              </a:solidFill>
            </a:endParaRPr>
          </a:p>
        </p:txBody>
      </p:sp>
      <p:sp>
        <p:nvSpPr>
          <p:cNvPr id="6" name="Oval 5">
            <a:extLst>
              <a:ext uri="{FF2B5EF4-FFF2-40B4-BE49-F238E27FC236}">
                <a16:creationId xmlns:a16="http://schemas.microsoft.com/office/drawing/2014/main" id="{C4540FB7-5140-7DB6-6276-4F65AF568836}"/>
              </a:ext>
            </a:extLst>
          </p:cNvPr>
          <p:cNvSpPr/>
          <p:nvPr userDrawn="1"/>
        </p:nvSpPr>
        <p:spPr>
          <a:xfrm>
            <a:off x="1177989" y="509370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Freeform: Shape 125">
            <a:extLst>
              <a:ext uri="{FF2B5EF4-FFF2-40B4-BE49-F238E27FC236}">
                <a16:creationId xmlns:a16="http://schemas.microsoft.com/office/drawing/2014/main" id="{4FC9E0BD-5425-2F56-7138-C4D3125D947F}"/>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5" name="Oval 4">
            <a:extLst>
              <a:ext uri="{FF2B5EF4-FFF2-40B4-BE49-F238E27FC236}">
                <a16:creationId xmlns:a16="http://schemas.microsoft.com/office/drawing/2014/main" id="{2DE8857D-DC9F-9690-3147-6F0A0FEE3D5F}"/>
              </a:ext>
            </a:extLst>
          </p:cNvPr>
          <p:cNvSpPr/>
          <p:nvPr userDrawn="1"/>
        </p:nvSpPr>
        <p:spPr>
          <a:xfrm>
            <a:off x="1177989" y="3323780"/>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reeform: Shape 100">
            <a:extLst>
              <a:ext uri="{FF2B5EF4-FFF2-40B4-BE49-F238E27FC236}">
                <a16:creationId xmlns:a16="http://schemas.microsoft.com/office/drawing/2014/main" id="{87A42313-743C-B14F-7C95-096F6A139962}"/>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4" name="Oval 3">
            <a:extLst>
              <a:ext uri="{FF2B5EF4-FFF2-40B4-BE49-F238E27FC236}">
                <a16:creationId xmlns:a16="http://schemas.microsoft.com/office/drawing/2014/main" id="{3B5DCD89-F093-74BF-F703-435662D30530}"/>
              </a:ext>
            </a:extLst>
          </p:cNvPr>
          <p:cNvSpPr/>
          <p:nvPr userDrawn="1"/>
        </p:nvSpPr>
        <p:spPr>
          <a:xfrm>
            <a:off x="1192979" y="160386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2" name="Oval 11">
            <a:extLst>
              <a:ext uri="{FF2B5EF4-FFF2-40B4-BE49-F238E27FC236}">
                <a16:creationId xmlns:a16="http://schemas.microsoft.com/office/drawing/2014/main" id="{8B32AF04-3F40-C0BD-A45E-4C5A3756E840}"/>
              </a:ext>
            </a:extLst>
          </p:cNvPr>
          <p:cNvSpPr/>
          <p:nvPr userDrawn="1"/>
        </p:nvSpPr>
        <p:spPr>
          <a:xfrm>
            <a:off x="1303770" y="1710255"/>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13" name="Graphic 12">
            <a:hlinkClick r:id="rId4" action="ppaction://hlinksldjump"/>
            <a:extLst>
              <a:ext uri="{FF2B5EF4-FFF2-40B4-BE49-F238E27FC236}">
                <a16:creationId xmlns:a16="http://schemas.microsoft.com/office/drawing/2014/main" id="{93145C6A-5E9D-4853-194B-6E4E162A5F8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02111" y="1892825"/>
            <a:ext cx="231671" cy="247834"/>
          </a:xfrm>
          <a:prstGeom prst="rect">
            <a:avLst/>
          </a:prstGeom>
        </p:spPr>
      </p:pic>
      <p:sp>
        <p:nvSpPr>
          <p:cNvPr id="16" name="Oval 15">
            <a:extLst>
              <a:ext uri="{FF2B5EF4-FFF2-40B4-BE49-F238E27FC236}">
                <a16:creationId xmlns:a16="http://schemas.microsoft.com/office/drawing/2014/main" id="{1A04598C-A9DC-4327-4434-AC330CC5E90B}"/>
              </a:ext>
            </a:extLst>
          </p:cNvPr>
          <p:cNvSpPr/>
          <p:nvPr userDrawn="1"/>
        </p:nvSpPr>
        <p:spPr>
          <a:xfrm>
            <a:off x="1309871" y="344267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p>
        </p:txBody>
      </p:sp>
      <p:pic>
        <p:nvPicPr>
          <p:cNvPr id="17" name="Graphic 16">
            <a:hlinkClick r:id="rId4" action="ppaction://hlinksldjump"/>
            <a:extLst>
              <a:ext uri="{FF2B5EF4-FFF2-40B4-BE49-F238E27FC236}">
                <a16:creationId xmlns:a16="http://schemas.microsoft.com/office/drawing/2014/main" id="{C29152DF-CA6A-2D2B-F259-D361722B81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495529" y="3616380"/>
            <a:ext cx="231671" cy="247834"/>
          </a:xfrm>
          <a:prstGeom prst="rect">
            <a:avLst/>
          </a:prstGeom>
        </p:spPr>
      </p:pic>
      <p:sp>
        <p:nvSpPr>
          <p:cNvPr id="20" name="Oval 19">
            <a:extLst>
              <a:ext uri="{FF2B5EF4-FFF2-40B4-BE49-F238E27FC236}">
                <a16:creationId xmlns:a16="http://schemas.microsoft.com/office/drawing/2014/main" id="{60CF9DA6-B8E4-4221-3133-F7B2CC632302}"/>
              </a:ext>
            </a:extLst>
          </p:cNvPr>
          <p:cNvSpPr/>
          <p:nvPr userDrawn="1"/>
        </p:nvSpPr>
        <p:spPr>
          <a:xfrm>
            <a:off x="1302288" y="520449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21" name="Graphic 20">
            <a:hlinkClick r:id="rId4" action="ppaction://hlinksldjump"/>
            <a:extLst>
              <a:ext uri="{FF2B5EF4-FFF2-40B4-BE49-F238E27FC236}">
                <a16:creationId xmlns:a16="http://schemas.microsoft.com/office/drawing/2014/main" id="{4B2A357D-F5EC-7453-C3A1-EA3C8787BF2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475032" y="5368578"/>
            <a:ext cx="231671" cy="247834"/>
          </a:xfrm>
          <a:prstGeom prst="rect">
            <a:avLst/>
          </a:prstGeom>
        </p:spPr>
      </p:pic>
      <p:sp>
        <p:nvSpPr>
          <p:cNvPr id="24" name="Text Placeholder 29">
            <a:extLst>
              <a:ext uri="{FF2B5EF4-FFF2-40B4-BE49-F238E27FC236}">
                <a16:creationId xmlns:a16="http://schemas.microsoft.com/office/drawing/2014/main" id="{057B2D8C-62F7-5A8A-92CC-A7405C59D4AB}"/>
              </a:ext>
            </a:extLst>
          </p:cNvPr>
          <p:cNvSpPr>
            <a:spLocks noGrp="1"/>
          </p:cNvSpPr>
          <p:nvPr>
            <p:ph type="body" sz="quarter" idx="12" hasCustomPrompt="1"/>
          </p:nvPr>
        </p:nvSpPr>
        <p:spPr>
          <a:xfrm>
            <a:off x="2195044" y="152906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text </a:t>
            </a:r>
          </a:p>
        </p:txBody>
      </p:sp>
      <p:sp>
        <p:nvSpPr>
          <p:cNvPr id="25" name="Text Placeholder 29">
            <a:extLst>
              <a:ext uri="{FF2B5EF4-FFF2-40B4-BE49-F238E27FC236}">
                <a16:creationId xmlns:a16="http://schemas.microsoft.com/office/drawing/2014/main" id="{D8C0B993-9DED-9630-67DF-8F48A3093D4B}"/>
              </a:ext>
            </a:extLst>
          </p:cNvPr>
          <p:cNvSpPr>
            <a:spLocks noGrp="1"/>
          </p:cNvSpPr>
          <p:nvPr>
            <p:ph type="body" sz="quarter" idx="13" hasCustomPrompt="1"/>
          </p:nvPr>
        </p:nvSpPr>
        <p:spPr>
          <a:xfrm>
            <a:off x="2195044" y="3268980"/>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06CB1E66-CA9D-7976-8B76-220E43E15026}"/>
              </a:ext>
            </a:extLst>
          </p:cNvPr>
          <p:cNvSpPr>
            <a:spLocks noGrp="1"/>
          </p:cNvSpPr>
          <p:nvPr>
            <p:ph type="body" sz="quarter" idx="14" hasCustomPrompt="1"/>
          </p:nvPr>
        </p:nvSpPr>
        <p:spPr>
          <a:xfrm>
            <a:off x="2195044" y="501890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2903C06C-12D7-2881-E21D-78E85C970D26}"/>
              </a:ext>
            </a:extLst>
          </p:cNvPr>
          <p:cNvSpPr>
            <a:spLocks noGrp="1"/>
          </p:cNvSpPr>
          <p:nvPr>
            <p:ph type="body" sz="quarter" idx="25" hasCustomPrompt="1"/>
          </p:nvPr>
        </p:nvSpPr>
        <p:spPr>
          <a:xfrm>
            <a:off x="5538611" y="1356361"/>
            <a:ext cx="6095414" cy="4936890"/>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184602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375210"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id="{1BDF681B-0D53-63D4-8D65-AA99732F5A12}"/>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302271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Graphic 3">
            <a:extLst>
              <a:ext uri="{FF2B5EF4-FFF2-40B4-BE49-F238E27FC236}">
                <a16:creationId xmlns:a16="http://schemas.microsoft.com/office/drawing/2014/main" id="{46047695-D2A7-8CC8-6237-AB6999393F4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478124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3" name="Text Placeholder 29">
            <a:extLst>
              <a:ext uri="{FF2B5EF4-FFF2-40B4-BE49-F238E27FC236}">
                <a16:creationId xmlns:a16="http://schemas.microsoft.com/office/drawing/2014/main" id="{A20BA513-AB44-FBCE-331C-59FEF272E254}"/>
              </a:ext>
            </a:extLst>
          </p:cNvPr>
          <p:cNvSpPr>
            <a:spLocks noGrp="1"/>
          </p:cNvSpPr>
          <p:nvPr>
            <p:ph type="body" sz="quarter" idx="12"/>
          </p:nvPr>
        </p:nvSpPr>
        <p:spPr>
          <a:xfrm>
            <a:off x="9938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A4D511F8-0DC1-91AC-E66E-7AFA42FDE4D1}"/>
              </a:ext>
            </a:extLst>
          </p:cNvPr>
          <p:cNvSpPr>
            <a:spLocks noGrp="1"/>
          </p:cNvSpPr>
          <p:nvPr>
            <p:ph type="body" sz="quarter" idx="24"/>
          </p:nvPr>
        </p:nvSpPr>
        <p:spPr>
          <a:xfrm>
            <a:off x="46514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6A8CF9EB-86D8-442F-E830-B539DD32C222}"/>
              </a:ext>
            </a:extLst>
          </p:cNvPr>
          <p:cNvSpPr>
            <a:spLocks noGrp="1"/>
          </p:cNvSpPr>
          <p:nvPr>
            <p:ph type="body" sz="quarter" idx="26"/>
          </p:nvPr>
        </p:nvSpPr>
        <p:spPr>
          <a:xfrm>
            <a:off x="8300367"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6" name="Text Placeholder 29">
            <a:extLst>
              <a:ext uri="{FF2B5EF4-FFF2-40B4-BE49-F238E27FC236}">
                <a16:creationId xmlns:a16="http://schemas.microsoft.com/office/drawing/2014/main"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068737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874288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8" name="Picture Placeholder 7">
            <a:extLst>
              <a:ext uri="{FF2B5EF4-FFF2-40B4-BE49-F238E27FC236}">
                <a16:creationId xmlns:a16="http://schemas.microsoft.com/office/drawing/2014/main" id="{AC849FFF-65F3-85CF-B3DF-624622CC1D1F}"/>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579967"/>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dirty="0">
                <a:solidFill>
                  <a:schemeClr val="bg1"/>
                </a:solidFill>
                <a:latin typeface="Funnel Sans" pitchFamily="2" charset="0"/>
                <a:sym typeface="Georgia"/>
              </a:rPr>
              <a:t>Title Slide</a:t>
            </a:r>
            <a:endParaRPr dirty="0"/>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484154"/>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385336"/>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304044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id="{10440387-C8FB-18F4-A9CA-3C92F607A95D}"/>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934248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id="{C9FB924E-3FC3-7113-EE69-F976405F959F}"/>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285290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hank you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529A0E-E969-288E-31D5-0C22520E5993}"/>
              </a:ext>
            </a:extLst>
          </p:cNvPr>
          <p:cNvPicPr>
            <a:picLocks noChangeAspect="1"/>
          </p:cNvPicPr>
          <p:nvPr userDrawn="1"/>
        </p:nvPicPr>
        <p:blipFill>
          <a:blip r:embed="rId2"/>
          <a:srcRect l="183" r="183"/>
          <a:stretch/>
        </p:blipFill>
        <p:spPr>
          <a:xfrm>
            <a:off x="0" y="0"/>
            <a:ext cx="12191096" cy="6858000"/>
          </a:xfrm>
          <a:prstGeom prst="rect">
            <a:avLst/>
          </a:prstGeom>
        </p:spPr>
      </p:pic>
      <p:sp>
        <p:nvSpPr>
          <p:cNvPr id="10" name="Google Shape;41;p28">
            <a:extLst>
              <a:ext uri="{FF2B5EF4-FFF2-40B4-BE49-F238E27FC236}">
                <a16:creationId xmlns:a16="http://schemas.microsoft.com/office/drawing/2014/main"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pic>
        <p:nvPicPr>
          <p:cNvPr id="13" name="Picture 12" descr="A logo with white text&#10;&#10;Description automatically generated">
            <a:extLst>
              <a:ext uri="{FF2B5EF4-FFF2-40B4-BE49-F238E27FC236}">
                <a16:creationId xmlns:a16="http://schemas.microsoft.com/office/drawing/2014/main" id="{4CD2F015-6671-BB1E-08B5-3E9A224E3554}"/>
              </a:ext>
            </a:extLst>
          </p:cNvPr>
          <p:cNvPicPr>
            <a:picLocks noChangeAspect="1"/>
          </p:cNvPicPr>
          <p:nvPr userDrawn="1"/>
        </p:nvPicPr>
        <p:blipFill>
          <a:blip r:embed="rId3"/>
          <a:stretch>
            <a:fillRect/>
          </a:stretch>
        </p:blipFill>
        <p:spPr>
          <a:xfrm>
            <a:off x="6242049" y="2152270"/>
            <a:ext cx="4869997" cy="2553458"/>
          </a:xfrm>
          <a:prstGeom prst="rect">
            <a:avLst/>
          </a:prstGeom>
        </p:spPr>
      </p:pic>
      <p:sp>
        <p:nvSpPr>
          <p:cNvPr id="2" name="Google Shape;22;p26">
            <a:extLst>
              <a:ext uri="{FF2B5EF4-FFF2-40B4-BE49-F238E27FC236}">
                <a16:creationId xmlns:a16="http://schemas.microsoft.com/office/drawing/2014/main" id="{EC762438-A7D8-B244-45FA-8A99D8A306F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1386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id="{64A1C97A-8611-4A24-A3B9-7CA7D0758DB3}"/>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0" name="Google Shape;21;p33">
            <a:extLst>
              <a:ext uri="{FF2B5EF4-FFF2-40B4-BE49-F238E27FC236}">
                <a16:creationId xmlns:a16="http://schemas.microsoft.com/office/drawing/2014/main" id="{4F1D0F46-507B-8710-6651-EFCE6B7CB61E}"/>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id="{F591AD48-8FBC-318B-49FA-FE9A73E20A0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58142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ACC8BE-A123-06A2-95AD-E271B3CF0798}"/>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17" name="Google Shape;24;p26">
            <a:extLst>
              <a:ext uri="{FF2B5EF4-FFF2-40B4-BE49-F238E27FC236}">
                <a16:creationId xmlns:a16="http://schemas.microsoft.com/office/drawing/2014/main" id="{571F4C8A-17D0-03EC-6FE5-68182450E9D0}"/>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18" name="Google Shape;24;p26">
            <a:extLst>
              <a:ext uri="{FF2B5EF4-FFF2-40B4-BE49-F238E27FC236}">
                <a16:creationId xmlns:a16="http://schemas.microsoft.com/office/drawing/2014/main" id="{7C2E7A43-14D0-2BEA-3CA6-EFC63FD46BC0}"/>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19" name="Google Shape;24;p26">
            <a:extLst>
              <a:ext uri="{FF2B5EF4-FFF2-40B4-BE49-F238E27FC236}">
                <a16:creationId xmlns:a16="http://schemas.microsoft.com/office/drawing/2014/main" id="{5531E261-A54F-5BF1-3194-2FAA774C4FD2}"/>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20" name="Google Shape;24;p26">
            <a:extLst>
              <a:ext uri="{FF2B5EF4-FFF2-40B4-BE49-F238E27FC236}">
                <a16:creationId xmlns:a16="http://schemas.microsoft.com/office/drawing/2014/main" id="{CA7BD352-7A1C-E13F-955C-68CD790D5CDB}"/>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21" name="Google Shape;24;p26">
            <a:extLst>
              <a:ext uri="{FF2B5EF4-FFF2-40B4-BE49-F238E27FC236}">
                <a16:creationId xmlns:a16="http://schemas.microsoft.com/office/drawing/2014/main" id="{7B8DDF4D-2608-54F6-C2D8-97AA4F078683}"/>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22" name="Google Shape;24;p26">
            <a:extLst>
              <a:ext uri="{FF2B5EF4-FFF2-40B4-BE49-F238E27FC236}">
                <a16:creationId xmlns:a16="http://schemas.microsoft.com/office/drawing/2014/main" id="{BFD52ACE-1943-F107-4F60-E869E751C393}"/>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5" name="Google Shape;18;p26">
            <a:extLst>
              <a:ext uri="{FF2B5EF4-FFF2-40B4-BE49-F238E27FC236}">
                <a16:creationId xmlns:a16="http://schemas.microsoft.com/office/drawing/2014/main" id="{F58EC344-CBD9-11BC-201D-E1E1D48364AF}"/>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pic>
        <p:nvPicPr>
          <p:cNvPr id="25" name="Graphic 24">
            <a:extLst>
              <a:ext uri="{FF2B5EF4-FFF2-40B4-BE49-F238E27FC236}">
                <a16:creationId xmlns:a16="http://schemas.microsoft.com/office/drawing/2014/main" id="{CAD70370-529C-AB08-D974-788D4027403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1" y="238990"/>
            <a:ext cx="572666" cy="629931"/>
          </a:xfrm>
          <a:prstGeom prst="rect">
            <a:avLst/>
          </a:prstGeom>
        </p:spPr>
      </p:pic>
      <p:sp>
        <p:nvSpPr>
          <p:cNvPr id="2" name="Google Shape;22;p26">
            <a:extLst>
              <a:ext uri="{FF2B5EF4-FFF2-40B4-BE49-F238E27FC236}">
                <a16:creationId xmlns:a16="http://schemas.microsoft.com/office/drawing/2014/main" id="{9A8133DD-84D2-D748-0ABC-BF6ED0DADA4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FC1FB6F3-18DD-A2B2-69C1-9A8C82F7FFA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id="{C47BC8DF-0544-72F7-079D-7D37B6655FB2}"/>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83272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id="{4EF2AD72-C585-8DFC-D8C6-7C66CF850725}"/>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2454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782AB7-F991-DB56-558C-B246AABA84E3}"/>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4" name="Google Shape;41;p28">
            <a:extLst>
              <a:ext uri="{FF2B5EF4-FFF2-40B4-BE49-F238E27FC236}">
                <a16:creationId xmlns:a16="http://schemas.microsoft.com/office/drawing/2014/main" id="{E0A28E8E-74E7-8041-0258-301147A1B7AF}"/>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15" name="Google Shape;24;p26">
            <a:extLst>
              <a:ext uri="{FF2B5EF4-FFF2-40B4-BE49-F238E27FC236}">
                <a16:creationId xmlns:a16="http://schemas.microsoft.com/office/drawing/2014/main" id="{6A0C8B14-2FB7-5C89-EE4F-E5ABCD33044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16" name="Straight Connector 15">
            <a:extLst>
              <a:ext uri="{FF2B5EF4-FFF2-40B4-BE49-F238E27FC236}">
                <a16:creationId xmlns:a16="http://schemas.microsoft.com/office/drawing/2014/main" id="{996DFDB4-8792-0DBC-A28F-B978788E0872}"/>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02322672-9E18-DF0D-FB66-4A5EF7EA94CD}"/>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7" name="Google Shape;21;p33">
            <a:extLst>
              <a:ext uri="{FF2B5EF4-FFF2-40B4-BE49-F238E27FC236}">
                <a16:creationId xmlns:a16="http://schemas.microsoft.com/office/drawing/2014/main" id="{1B33AA57-A469-D3D7-512B-6C47E0FF7CC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795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Break Slide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B73F427-C17E-4D6F-5482-048D53CC5F09}"/>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B1824BAF-E3BC-FBA5-DE07-555B0B0D068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1464962D-83C2-E7E0-2178-08E7E3B6CD6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9328822-9300-A4BD-ACAF-5720BD7EC96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C7D9C8D9-D5F1-B8CB-545C-C5AD77328B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id="{84D80696-78E7-2436-F44C-882FFC1FBFD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81681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image" Target="../media/image3.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7.sv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7" name="Graphic 6">
            <a:extLst>
              <a:ext uri="{FF2B5EF4-FFF2-40B4-BE49-F238E27FC236}">
                <a16:creationId xmlns:a16="http://schemas.microsoft.com/office/drawing/2014/main" id="{DFEB7F22-4A70-E54B-3A3E-143E726EEE28}"/>
              </a:ext>
            </a:extLst>
          </p:cNvPr>
          <p:cNvPicPr>
            <a:picLocks noChangeAspect="1"/>
          </p:cNvPicPr>
          <p:nvPr userDrawn="1"/>
        </p:nvPicPr>
        <p:blipFill>
          <a:blip r:embed="rId27">
            <a:extLst>
              <a:ext uri="{96DAC541-7B7A-43D3-8B79-37D633B846F1}">
                <asvg:svgBlip xmlns:asvg="http://schemas.microsoft.com/office/drawing/2016/SVG/main" r:embed="rId28"/>
              </a:ext>
            </a:extLst>
          </a:blip>
          <a:srcRect l="8134" t="14156" r="57486" b="13360"/>
          <a:stretch/>
        </p:blipFill>
        <p:spPr>
          <a:xfrm>
            <a:off x="211951" y="238990"/>
            <a:ext cx="572666" cy="629931"/>
          </a:xfrm>
          <a:prstGeom prst="rect">
            <a:avLst/>
          </a:prstGeom>
        </p:spPr>
      </p:pic>
      <p:sp>
        <p:nvSpPr>
          <p:cNvPr id="5" name="Google Shape;22;p26">
            <a:extLst>
              <a:ext uri="{FF2B5EF4-FFF2-40B4-BE49-F238E27FC236}">
                <a16:creationId xmlns:a16="http://schemas.microsoft.com/office/drawing/2014/main" id="{460F95E3-9554-37AD-D5D9-F95CE4E7582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800" b="0" i="0" u="none" strike="noStrike" cap="none">
                <a:solidFill>
                  <a:schemeClr val="tx1">
                    <a:alpha val="50000"/>
                  </a:schemeClr>
                </a:solidFill>
                <a:latin typeface="Funnel Sans" pitchFamily="2" charset="0"/>
                <a:cs typeface="Arial"/>
                <a:sym typeface="Arial"/>
              </a:rPr>
              <a:t>© 2025 Copyright Genpact. All Rights Reserved</a:t>
            </a:r>
            <a:r>
              <a:rPr lang="en-GB"/>
              <a:t>.</a:t>
            </a:r>
          </a:p>
        </p:txBody>
      </p:sp>
      <p:sp>
        <p:nvSpPr>
          <p:cNvPr id="6" name="Google Shape;21;p33">
            <a:extLst>
              <a:ext uri="{FF2B5EF4-FFF2-40B4-BE49-F238E27FC236}">
                <a16:creationId xmlns:a16="http://schemas.microsoft.com/office/drawing/2014/main"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8900852"/>
      </p:ext>
    </p:extLst>
  </p:cSld>
  <p:clrMap bg1="lt1" tx1="dk1" bg2="lt2" tx2="dk2" accent1="accent1" accent2="accent2" accent3="accent3" accent4="accent4" accent5="accent5" accent6="accent6" hlink="hlink" folHlink="folHlink"/>
  <p:sldLayoutIdLst>
    <p:sldLayoutId id="2147483814" r:id="rId1"/>
    <p:sldLayoutId id="2147483816" r:id="rId2"/>
    <p:sldLayoutId id="2147483766" r:id="rId3"/>
    <p:sldLayoutId id="2147483805" r:id="rId4"/>
    <p:sldLayoutId id="2147483769" r:id="rId5"/>
    <p:sldLayoutId id="2147483770" r:id="rId6"/>
    <p:sldLayoutId id="2147483793" r:id="rId7"/>
    <p:sldLayoutId id="2147483780" r:id="rId8"/>
    <p:sldLayoutId id="2147483798" r:id="rId9"/>
    <p:sldLayoutId id="2147483773" r:id="rId10"/>
    <p:sldLayoutId id="2147483783" r:id="rId11"/>
    <p:sldLayoutId id="2147483789" r:id="rId12"/>
    <p:sldLayoutId id="2147483872" r:id="rId13"/>
    <p:sldLayoutId id="2147483784" r:id="rId14"/>
    <p:sldLayoutId id="2147483790" r:id="rId15"/>
    <p:sldLayoutId id="2147483781" r:id="rId16"/>
    <p:sldLayoutId id="2147483787" r:id="rId17"/>
    <p:sldLayoutId id="2147483782" r:id="rId18"/>
    <p:sldLayoutId id="2147483788" r:id="rId19"/>
    <p:sldLayoutId id="2147483785" r:id="rId20"/>
    <p:sldLayoutId id="2147483791" r:id="rId21"/>
    <p:sldLayoutId id="2147483786" r:id="rId22"/>
    <p:sldLayoutId id="2147483792" r:id="rId23"/>
    <p:sldLayoutId id="2147483777" r:id="rId24"/>
    <p:sldLayoutId id="2147483819" r:id="rId25"/>
  </p:sldLayoutIdLst>
  <p:hf hdr="0" dt="0"/>
  <p:txStyles>
    <p:titleStyle>
      <a:lvl1pPr algn="l" defTabSz="914400" rtl="0" eaLnBrk="1" latinLnBrk="0" hangingPunct="1">
        <a:lnSpc>
          <a:spcPct val="90000"/>
        </a:lnSpc>
        <a:spcBef>
          <a:spcPct val="0"/>
        </a:spcBef>
        <a:buNone/>
        <a:defRPr sz="4400" b="1" kern="1200">
          <a:solidFill>
            <a:schemeClr val="tx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9"/>
        </a:buBlip>
        <a:defRPr sz="2400" kern="1200">
          <a:solidFill>
            <a:schemeClr val="tx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9"/>
        </a:buBlip>
        <a:defRPr sz="2000" kern="1200">
          <a:solidFill>
            <a:schemeClr val="tx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Google Shape;21;p33">
            <a:extLst>
              <a:ext uri="{FF2B5EF4-FFF2-40B4-BE49-F238E27FC236}">
                <a16:creationId xmlns:a16="http://schemas.microsoft.com/office/drawing/2014/main"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pic>
        <p:nvPicPr>
          <p:cNvPr id="4" name="Graphic 3">
            <a:extLst>
              <a:ext uri="{FF2B5EF4-FFF2-40B4-BE49-F238E27FC236}">
                <a16:creationId xmlns:a16="http://schemas.microsoft.com/office/drawing/2014/main" id="{0A1A8C10-643A-1914-FCD3-BE3D60B7F665}"/>
              </a:ext>
            </a:extLst>
          </p:cNvPr>
          <p:cNvPicPr>
            <a:picLocks noChangeAspect="1"/>
          </p:cNvPicPr>
          <p:nvPr userDrawn="1"/>
        </p:nvPicPr>
        <p:blipFill>
          <a:blip r:embed="rId19">
            <a:extLst>
              <a:ext uri="{96DAC541-7B7A-43D3-8B79-37D633B846F1}">
                <asvg:svgBlip xmlns:asvg="http://schemas.microsoft.com/office/drawing/2016/SVG/main" r:embed="rId20"/>
              </a:ext>
            </a:extLst>
          </a:blip>
          <a:srcRect l="8134" t="14156" r="57486" b="13360"/>
          <a:stretch/>
        </p:blipFill>
        <p:spPr>
          <a:xfrm>
            <a:off x="211950" y="238991"/>
            <a:ext cx="572667" cy="629932"/>
          </a:xfrm>
          <a:prstGeom prst="rect">
            <a:avLst/>
          </a:prstGeom>
        </p:spPr>
      </p:pic>
      <p:sp>
        <p:nvSpPr>
          <p:cNvPr id="8" name="Google Shape;22;p26">
            <a:extLst>
              <a:ext uri="{FF2B5EF4-FFF2-40B4-BE49-F238E27FC236}">
                <a16:creationId xmlns:a16="http://schemas.microsoft.com/office/drawing/2014/main" id="{967D9A61-5F6C-328D-DB67-296B2D24620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390437262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8" r:id="rId3"/>
    <p:sldLayoutId id="2147483829" r:id="rId4"/>
    <p:sldLayoutId id="2147483838" r:id="rId5"/>
    <p:sldLayoutId id="2147483840" r:id="rId6"/>
    <p:sldLayoutId id="2147483847" r:id="rId7"/>
    <p:sldLayoutId id="2147483853" r:id="rId8"/>
    <p:sldLayoutId id="2147483854" r:id="rId9"/>
    <p:sldLayoutId id="2147483871" r:id="rId10"/>
    <p:sldLayoutId id="2147483856" r:id="rId11"/>
    <p:sldLayoutId id="2147483858" r:id="rId12"/>
    <p:sldLayoutId id="2147483860" r:id="rId13"/>
    <p:sldLayoutId id="2147483870" r:id="rId14"/>
    <p:sldLayoutId id="2147483862" r:id="rId15"/>
    <p:sldLayoutId id="2147483864" r:id="rId16"/>
    <p:sldLayoutId id="2147483869" r:id="rId17"/>
  </p:sldLayoutIdLst>
  <p:hf hdr="0" dt="0"/>
  <p:txStyles>
    <p:titleStyle>
      <a:lvl1pPr algn="l" defTabSz="914400" rtl="0" eaLnBrk="1" latinLnBrk="0" hangingPunct="1">
        <a:lnSpc>
          <a:spcPct val="90000"/>
        </a:lnSpc>
        <a:spcBef>
          <a:spcPct val="0"/>
        </a:spcBef>
        <a:buNone/>
        <a:defRPr sz="4400" b="1" kern="1200">
          <a:solidFill>
            <a:schemeClr val="bg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1"/>
        </a:buBlip>
        <a:defRPr sz="2400" kern="1200">
          <a:solidFill>
            <a:schemeClr val="bg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1"/>
        </a:buBlip>
        <a:defRPr sz="2000" kern="1200">
          <a:solidFill>
            <a:schemeClr val="bg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1"/>
        </a:buBlip>
        <a:defRPr sz="1800" kern="1200">
          <a:solidFill>
            <a:schemeClr val="bg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1"/>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04F22-4E6F-A31A-8263-19A0B1BCC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A354A-46B5-353F-304D-F41461716E65}"/>
              </a:ext>
            </a:extLst>
          </p:cNvPr>
          <p:cNvSpPr>
            <a:spLocks noGrp="1"/>
          </p:cNvSpPr>
          <p:nvPr>
            <p:ph type="title"/>
          </p:nvPr>
        </p:nvSpPr>
        <p:spPr>
          <a:xfrm>
            <a:off x="910209" y="2307321"/>
            <a:ext cx="5865975" cy="1714495"/>
          </a:xfrm>
        </p:spPr>
        <p:txBody>
          <a:bodyPr/>
          <a:lstStyle/>
          <a:p>
            <a:r>
              <a:rPr lang="en-US" sz="3200" dirty="0"/>
              <a:t>Salient Object Detection (SOD)</a:t>
            </a:r>
            <a:endParaRPr lang="en-GB" sz="3200" dirty="0"/>
          </a:p>
        </p:txBody>
      </p:sp>
      <p:sp>
        <p:nvSpPr>
          <p:cNvPr id="3" name="Text Placeholder 2">
            <a:extLst>
              <a:ext uri="{FF2B5EF4-FFF2-40B4-BE49-F238E27FC236}">
                <a16:creationId xmlns:a16="http://schemas.microsoft.com/office/drawing/2014/main" id="{83815BC1-E45E-253D-56BE-6F40587BF63D}"/>
              </a:ext>
            </a:extLst>
          </p:cNvPr>
          <p:cNvSpPr>
            <a:spLocks noGrp="1"/>
          </p:cNvSpPr>
          <p:nvPr>
            <p:ph type="body" idx="2"/>
          </p:nvPr>
        </p:nvSpPr>
        <p:spPr>
          <a:xfrm>
            <a:off x="910210" y="4214200"/>
            <a:ext cx="2962806" cy="1714495"/>
          </a:xfrm>
        </p:spPr>
        <p:txBody>
          <a:bodyPr>
            <a:normAutofit/>
          </a:bodyPr>
          <a:lstStyle/>
          <a:p>
            <a:r>
              <a:rPr lang="en-GB" dirty="0"/>
              <a:t>Leart Jahiri</a:t>
            </a:r>
          </a:p>
          <a:p>
            <a:r>
              <a:rPr lang="en-GB" dirty="0"/>
              <a:t>Machine Learning Project</a:t>
            </a:r>
          </a:p>
          <a:p>
            <a:endParaRPr lang="en-GB" dirty="0"/>
          </a:p>
        </p:txBody>
      </p:sp>
      <p:pic>
        <p:nvPicPr>
          <p:cNvPr id="11" name="Picture Placeholder 10">
            <a:extLst>
              <a:ext uri="{FF2B5EF4-FFF2-40B4-BE49-F238E27FC236}">
                <a16:creationId xmlns:a16="http://schemas.microsoft.com/office/drawing/2014/main" id="{EBF11C7F-C693-D14E-65D3-5886492DF829}"/>
              </a:ext>
            </a:extLst>
          </p:cNvPr>
          <p:cNvPicPr>
            <a:picLocks noGrp="1" noChangeAspect="1"/>
          </p:cNvPicPr>
          <p:nvPr>
            <p:ph type="pic" sz="quarter" idx="10"/>
          </p:nvPr>
        </p:nvPicPr>
        <p:blipFill>
          <a:blip r:embed="rId2"/>
          <a:srcRect l="5193" r="5193"/>
          <a:stretch/>
        </p:blipFill>
        <p:spPr>
          <a:xfrm>
            <a:off x="6096000" y="0"/>
            <a:ext cx="6096000" cy="6858000"/>
          </a:xfrm>
        </p:spPr>
      </p:pic>
    </p:spTree>
    <p:extLst>
      <p:ext uri="{BB962C8B-B14F-4D97-AF65-F5344CB8AC3E}">
        <p14:creationId xmlns:p14="http://schemas.microsoft.com/office/powerpoint/2010/main" val="238004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9F069-9359-21C8-87DD-59FEF5AA03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AE1E60D-E524-99C5-0639-8736520980C5}"/>
              </a:ext>
            </a:extLst>
          </p:cNvPr>
          <p:cNvSpPr>
            <a:spLocks noGrp="1"/>
          </p:cNvSpPr>
          <p:nvPr>
            <p:ph type="body" idx="2"/>
          </p:nvPr>
        </p:nvSpPr>
        <p:spPr>
          <a:xfrm>
            <a:off x="928579" y="1605677"/>
            <a:ext cx="3322413" cy="3749200"/>
          </a:xfrm>
        </p:spPr>
        <p:txBody>
          <a:bodyPr/>
          <a:lstStyle/>
          <a:p>
            <a:pPr marL="342900" lvl="0" indent="-342900">
              <a:lnSpc>
                <a:spcPct val="200000"/>
              </a:lnSpc>
              <a:buBlip>
                <a:blip r:embed="rId2">
                  <a:extLst>
                    <a:ext uri="{96DAC541-7B7A-43D3-8B79-37D633B846F1}">
                      <asvg:svgBlip xmlns:asvg="http://schemas.microsoft.com/office/drawing/2016/SVG/main" r:embed="rId3"/>
                    </a:ext>
                  </a:extLst>
                </a:blip>
              </a:buBlip>
            </a:pPr>
            <a:r>
              <a:rPr lang="en-GB" dirty="0"/>
              <a:t>Introduction &amp; Problem</a:t>
            </a:r>
          </a:p>
          <a:p>
            <a:pPr marL="342900" indent="-342900">
              <a:lnSpc>
                <a:spcPct val="200000"/>
              </a:lnSpc>
              <a:buBlip>
                <a:blip r:embed="rId2">
                  <a:extLst>
                    <a:ext uri="{96DAC541-7B7A-43D3-8B79-37D633B846F1}">
                      <asvg:svgBlip xmlns:asvg="http://schemas.microsoft.com/office/drawing/2016/SVG/main" r:embed="rId3"/>
                    </a:ext>
                  </a:extLst>
                </a:blip>
              </a:buBlip>
            </a:pPr>
            <a:r>
              <a:rPr lang="en-GB" dirty="0"/>
              <a:t>Dataset</a:t>
            </a:r>
          </a:p>
          <a:p>
            <a:pPr marL="342900" indent="-342900">
              <a:lnSpc>
                <a:spcPct val="200000"/>
              </a:lnSpc>
              <a:buBlip>
                <a:blip r:embed="rId2">
                  <a:extLst>
                    <a:ext uri="{96DAC541-7B7A-43D3-8B79-37D633B846F1}">
                      <asvg:svgBlip xmlns:asvg="http://schemas.microsoft.com/office/drawing/2016/SVG/main" r:embed="rId3"/>
                    </a:ext>
                  </a:extLst>
                </a:blip>
              </a:buBlip>
            </a:pPr>
            <a:r>
              <a:rPr lang="en-GB" dirty="0"/>
              <a:t>Model &amp; Training Setup</a:t>
            </a:r>
          </a:p>
          <a:p>
            <a:pPr marL="342900" indent="-342900">
              <a:lnSpc>
                <a:spcPct val="200000"/>
              </a:lnSpc>
              <a:buBlip>
                <a:blip r:embed="rId2">
                  <a:extLst>
                    <a:ext uri="{96DAC541-7B7A-43D3-8B79-37D633B846F1}">
                      <asvg:svgBlip xmlns:asvg="http://schemas.microsoft.com/office/drawing/2016/SVG/main" r:embed="rId3"/>
                    </a:ext>
                  </a:extLst>
                </a:blip>
              </a:buBlip>
            </a:pPr>
            <a:r>
              <a:rPr lang="en-GB" dirty="0"/>
              <a:t>Results &amp;Model </a:t>
            </a:r>
            <a:r>
              <a:rPr lang="en-GB" dirty="0" err="1"/>
              <a:t>perfomance</a:t>
            </a:r>
            <a:endParaRPr lang="en-GB" dirty="0"/>
          </a:p>
          <a:p>
            <a:pPr marL="342900" indent="-342900">
              <a:lnSpc>
                <a:spcPct val="200000"/>
              </a:lnSpc>
              <a:buBlip>
                <a:blip r:embed="rId2">
                  <a:extLst>
                    <a:ext uri="{96DAC541-7B7A-43D3-8B79-37D633B846F1}">
                      <asvg:svgBlip xmlns:asvg="http://schemas.microsoft.com/office/drawing/2016/SVG/main" r:embed="rId3"/>
                    </a:ext>
                  </a:extLst>
                </a:blip>
              </a:buBlip>
            </a:pPr>
            <a:r>
              <a:rPr lang="en-GB" dirty="0"/>
              <a:t>Experiments &amp; Demo</a:t>
            </a:r>
          </a:p>
        </p:txBody>
      </p:sp>
      <p:sp>
        <p:nvSpPr>
          <p:cNvPr id="17" name="Title 16">
            <a:extLst>
              <a:ext uri="{FF2B5EF4-FFF2-40B4-BE49-F238E27FC236}">
                <a16:creationId xmlns:a16="http://schemas.microsoft.com/office/drawing/2014/main" id="{66052184-1137-76F1-BADF-F2F0BAF08376}"/>
              </a:ext>
            </a:extLst>
          </p:cNvPr>
          <p:cNvSpPr>
            <a:spLocks noGrp="1"/>
          </p:cNvSpPr>
          <p:nvPr>
            <p:ph type="title"/>
          </p:nvPr>
        </p:nvSpPr>
        <p:spPr/>
        <p:txBody>
          <a:bodyPr/>
          <a:lstStyle/>
          <a:p>
            <a:r>
              <a:rPr lang="en-GB"/>
              <a:t>Agenda</a:t>
            </a:r>
          </a:p>
        </p:txBody>
      </p:sp>
      <p:pic>
        <p:nvPicPr>
          <p:cNvPr id="5" name="Picture Placeholder 4" descr="A close up of lights&#10;&#10;Description automatically generated">
            <a:extLst>
              <a:ext uri="{FF2B5EF4-FFF2-40B4-BE49-F238E27FC236}">
                <a16:creationId xmlns:a16="http://schemas.microsoft.com/office/drawing/2014/main" id="{C8AEF5A6-A77A-0CE3-8E8D-B04C3E0449F8}"/>
              </a:ext>
            </a:extLst>
          </p:cNvPr>
          <p:cNvPicPr>
            <a:picLocks noGrp="1" noChangeAspect="1"/>
          </p:cNvPicPr>
          <p:nvPr>
            <p:ph type="pic" sz="quarter" idx="10"/>
          </p:nvPr>
        </p:nvPicPr>
        <p:blipFill>
          <a:blip r:embed="rId4"/>
          <a:srcRect l="25000" r="25000"/>
          <a:stretch>
            <a:fillRect/>
          </a:stretch>
        </p:blipFill>
        <p:spPr>
          <a:xfrm>
            <a:off x="6096000" y="0"/>
            <a:ext cx="6096000" cy="6858000"/>
          </a:xfrm>
        </p:spPr>
      </p:pic>
      <p:sp>
        <p:nvSpPr>
          <p:cNvPr id="2" name="Google Shape;22;p26">
            <a:extLst>
              <a:ext uri="{FF2B5EF4-FFF2-40B4-BE49-F238E27FC236}">
                <a16:creationId xmlns:a16="http://schemas.microsoft.com/office/drawing/2014/main" id="{C819A11B-7577-37CE-BA6E-289065FB2D63}"/>
              </a:ext>
            </a:extLst>
          </p:cNvPr>
          <p:cNvSpPr txBox="1">
            <a:spLocks/>
          </p:cNvSpPr>
          <p:nvPr/>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747200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A925-FAC4-F36B-7E54-B7ECEC1BFFA5}"/>
              </a:ext>
            </a:extLst>
          </p:cNvPr>
          <p:cNvSpPr>
            <a:spLocks noGrp="1"/>
          </p:cNvSpPr>
          <p:nvPr>
            <p:ph type="title"/>
          </p:nvPr>
        </p:nvSpPr>
        <p:spPr/>
        <p:txBody>
          <a:bodyPr/>
          <a:lstStyle/>
          <a:p>
            <a:r>
              <a:rPr lang="en-US" dirty="0"/>
              <a:t>Problem definition &amp; ECSSD dataset</a:t>
            </a:r>
          </a:p>
        </p:txBody>
      </p:sp>
      <p:sp>
        <p:nvSpPr>
          <p:cNvPr id="3" name="Text Placeholder 2">
            <a:extLst>
              <a:ext uri="{FF2B5EF4-FFF2-40B4-BE49-F238E27FC236}">
                <a16:creationId xmlns:a16="http://schemas.microsoft.com/office/drawing/2014/main" id="{ED57ED2C-CA1C-8A71-C226-724D686FEF9F}"/>
              </a:ext>
            </a:extLst>
          </p:cNvPr>
          <p:cNvSpPr>
            <a:spLocks noGrp="1"/>
          </p:cNvSpPr>
          <p:nvPr>
            <p:ph type="body" sz="quarter" idx="12"/>
          </p:nvPr>
        </p:nvSpPr>
        <p:spPr/>
        <p:txBody>
          <a:bodyPr/>
          <a:lstStyle/>
          <a:p>
            <a:r>
              <a:rPr lang="en-US" b="1" dirty="0"/>
              <a:t>Problem definition</a:t>
            </a:r>
          </a:p>
        </p:txBody>
      </p:sp>
      <p:sp>
        <p:nvSpPr>
          <p:cNvPr id="4" name="Text Placeholder 3">
            <a:extLst>
              <a:ext uri="{FF2B5EF4-FFF2-40B4-BE49-F238E27FC236}">
                <a16:creationId xmlns:a16="http://schemas.microsoft.com/office/drawing/2014/main" id="{950CC965-3142-45AF-AFB1-F2C9AC52AA6F}"/>
              </a:ext>
            </a:extLst>
          </p:cNvPr>
          <p:cNvSpPr>
            <a:spLocks noGrp="1"/>
          </p:cNvSpPr>
          <p:nvPr>
            <p:ph type="body" sz="quarter" idx="13"/>
          </p:nvPr>
        </p:nvSpPr>
        <p:spPr/>
        <p:txBody>
          <a:bodyPr/>
          <a:lstStyle/>
          <a:p>
            <a:r>
              <a:rPr lang="en-US" b="1" dirty="0"/>
              <a:t>Dataset – ECSSD</a:t>
            </a:r>
            <a:endParaRPr lang="en-US" dirty="0"/>
          </a:p>
        </p:txBody>
      </p:sp>
      <p:sp>
        <p:nvSpPr>
          <p:cNvPr id="5" name="Text Placeholder 4">
            <a:extLst>
              <a:ext uri="{FF2B5EF4-FFF2-40B4-BE49-F238E27FC236}">
                <a16:creationId xmlns:a16="http://schemas.microsoft.com/office/drawing/2014/main" id="{8B89D196-2E5E-BC71-F381-B1D5EADC0C57}"/>
              </a:ext>
            </a:extLst>
          </p:cNvPr>
          <p:cNvSpPr>
            <a:spLocks noGrp="1"/>
          </p:cNvSpPr>
          <p:nvPr>
            <p:ph type="body" sz="quarter" idx="14"/>
          </p:nvPr>
        </p:nvSpPr>
        <p:spPr/>
        <p:txBody>
          <a:bodyPr/>
          <a:lstStyle/>
          <a:p>
            <a:r>
              <a:rPr lang="en-US" b="1" dirty="0"/>
              <a:t>Data split</a:t>
            </a:r>
            <a:endParaRPr lang="en-US" dirty="0"/>
          </a:p>
        </p:txBody>
      </p:sp>
      <p:sp>
        <p:nvSpPr>
          <p:cNvPr id="6" name="Text Placeholder 5">
            <a:extLst>
              <a:ext uri="{FF2B5EF4-FFF2-40B4-BE49-F238E27FC236}">
                <a16:creationId xmlns:a16="http://schemas.microsoft.com/office/drawing/2014/main" id="{53112621-ADBA-A8C8-E1C9-A219273DB500}"/>
              </a:ext>
            </a:extLst>
          </p:cNvPr>
          <p:cNvSpPr>
            <a:spLocks noGrp="1"/>
          </p:cNvSpPr>
          <p:nvPr>
            <p:ph type="body" sz="quarter" idx="25"/>
          </p:nvPr>
        </p:nvSpPr>
        <p:spPr/>
        <p:txBody>
          <a:bodyPr>
            <a:normAutofit/>
          </a:bodyPr>
          <a:lstStyle/>
          <a:p>
            <a:endParaRPr lang="en-US" sz="1600" b="1" dirty="0"/>
          </a:p>
          <a:p>
            <a:endParaRPr lang="en-US" sz="1600" b="1" dirty="0"/>
          </a:p>
          <a:p>
            <a:r>
              <a:rPr lang="en-US" sz="1600" dirty="0"/>
              <a:t>Salient Object Detection (SOD) in this project is defined as a supervised binary segmentation task, where the model learns to identify the visually dominant object in an image. The objective is to classify each pixel as either foreground (salient) or background, producing a binary saliency mask that highlights the most important region.</a:t>
            </a:r>
          </a:p>
          <a:p>
            <a:r>
              <a:rPr lang="en-US" sz="1600" dirty="0"/>
              <a:t>The model is trained and evaluated using the ECSSD dataset, which contains 1,000 natural images with complex backgrounds and manually annotated pixel-level ground-truth masks. All images were resized to a fixed resolution of 128×128 and normalized to ensure consistency across training.</a:t>
            </a:r>
          </a:p>
          <a:p>
            <a:r>
              <a:rPr lang="en-US" sz="1600" dirty="0"/>
              <a:t>The dataset was split into 70% training, 15% validation, and 15% testing, and this same structure was maintained for all experiments and performance evaluations.</a:t>
            </a:r>
          </a:p>
          <a:p>
            <a:endParaRPr lang="en-US" sz="1600" b="1" dirty="0"/>
          </a:p>
        </p:txBody>
      </p:sp>
    </p:spTree>
    <p:extLst>
      <p:ext uri="{BB962C8B-B14F-4D97-AF65-F5344CB8AC3E}">
        <p14:creationId xmlns:p14="http://schemas.microsoft.com/office/powerpoint/2010/main" val="3273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7E3C-6B4D-A8A5-4F06-F1BD3346149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BEA7FAC-5DA2-C854-75A2-BB4DB6646861}"/>
              </a:ext>
            </a:extLst>
          </p:cNvPr>
          <p:cNvSpPr>
            <a:spLocks noGrp="1"/>
          </p:cNvSpPr>
          <p:nvPr>
            <p:ph type="body" sz="quarter" idx="4294967295"/>
          </p:nvPr>
        </p:nvSpPr>
        <p:spPr>
          <a:xfrm>
            <a:off x="993896" y="3322502"/>
            <a:ext cx="3332818" cy="1643798"/>
          </a:xfrm>
        </p:spPr>
        <p:txBody>
          <a:bodyPr>
            <a:normAutofit/>
          </a:bodyPr>
          <a:lstStyle/>
          <a:p>
            <a:r>
              <a:rPr lang="en-US" sz="1400" dirty="0"/>
              <a:t>A </a:t>
            </a:r>
            <a:r>
              <a:rPr lang="en-US" sz="1400" dirty="0" err="1"/>
              <a:t>UNet</a:t>
            </a:r>
            <a:r>
              <a:rPr lang="en-US" sz="1400" dirty="0"/>
              <a:t>-like encoder–decoder CNN designed for pixel-wise saliency prediction.</a:t>
            </a:r>
            <a:br>
              <a:rPr lang="en-US" sz="1400" dirty="0"/>
            </a:br>
            <a:r>
              <a:rPr lang="en-US" sz="1400" dirty="0"/>
              <a:t>The encoder extracts hierarchical visual features, while the decoder </a:t>
            </a:r>
            <a:r>
              <a:rPr lang="en-US" sz="1400" dirty="0" err="1"/>
              <a:t>upsamples</a:t>
            </a:r>
            <a:r>
              <a:rPr lang="en-US" sz="1400" dirty="0"/>
              <a:t> to reconstruct a full-resolution mask.</a:t>
            </a:r>
            <a:endParaRPr lang="en-GB" sz="1400" dirty="0"/>
          </a:p>
        </p:txBody>
      </p:sp>
      <p:sp>
        <p:nvSpPr>
          <p:cNvPr id="6" name="Text Placeholder 5">
            <a:extLst>
              <a:ext uri="{FF2B5EF4-FFF2-40B4-BE49-F238E27FC236}">
                <a16:creationId xmlns:a16="http://schemas.microsoft.com/office/drawing/2014/main" id="{9E8CA47D-F532-E1F8-871D-3B5628D9D73A}"/>
              </a:ext>
            </a:extLst>
          </p:cNvPr>
          <p:cNvSpPr>
            <a:spLocks noGrp="1"/>
          </p:cNvSpPr>
          <p:nvPr>
            <p:ph type="body" sz="quarter" idx="4294967295"/>
          </p:nvPr>
        </p:nvSpPr>
        <p:spPr>
          <a:xfrm>
            <a:off x="4651496" y="3322502"/>
            <a:ext cx="3332818" cy="1643798"/>
          </a:xfrm>
        </p:spPr>
        <p:txBody>
          <a:bodyPr>
            <a:noAutofit/>
          </a:bodyPr>
          <a:lstStyle/>
          <a:p>
            <a:pPr lvl="0"/>
            <a:r>
              <a:rPr lang="en-US" sz="1400" dirty="0"/>
              <a:t>Implemented in </a:t>
            </a:r>
            <a:r>
              <a:rPr lang="en-US" sz="1400" dirty="0" err="1"/>
              <a:t>PyTorch</a:t>
            </a:r>
            <a:r>
              <a:rPr lang="en-US" sz="1400" dirty="0"/>
              <a:t> and trained for 25 epochs using the Adam optimizer (</a:t>
            </a:r>
            <a:r>
              <a:rPr lang="en-US" sz="1400" dirty="0" err="1"/>
              <a:t>lr</a:t>
            </a:r>
            <a:r>
              <a:rPr lang="en-US" sz="1400" dirty="0"/>
              <a:t> = 5e-4) with early stopping (patience = 7).</a:t>
            </a:r>
            <a:br>
              <a:rPr lang="en-US" sz="1400" dirty="0"/>
            </a:br>
            <a:r>
              <a:rPr lang="en-US" sz="1400" dirty="0"/>
              <a:t>Loss function combining Binary Cross-Entropy and Soft </a:t>
            </a:r>
            <a:r>
              <a:rPr lang="en-US" sz="1400" dirty="0" err="1"/>
              <a:t>IoU</a:t>
            </a:r>
            <a:r>
              <a:rPr lang="en-US" sz="1400" dirty="0"/>
              <a:t>.</a:t>
            </a:r>
          </a:p>
        </p:txBody>
      </p:sp>
      <p:sp>
        <p:nvSpPr>
          <p:cNvPr id="8" name="Text Placeholder 7">
            <a:extLst>
              <a:ext uri="{FF2B5EF4-FFF2-40B4-BE49-F238E27FC236}">
                <a16:creationId xmlns:a16="http://schemas.microsoft.com/office/drawing/2014/main" id="{36B30C9E-756A-3D29-15B6-57AF0795CD89}"/>
              </a:ext>
            </a:extLst>
          </p:cNvPr>
          <p:cNvSpPr>
            <a:spLocks noGrp="1"/>
          </p:cNvSpPr>
          <p:nvPr>
            <p:ph type="body" sz="quarter" idx="4294967295"/>
          </p:nvPr>
        </p:nvSpPr>
        <p:spPr>
          <a:xfrm>
            <a:off x="8300366" y="3322502"/>
            <a:ext cx="3529081" cy="2289026"/>
          </a:xfrm>
        </p:spPr>
        <p:txBody>
          <a:bodyPr>
            <a:noAutofit/>
          </a:bodyPr>
          <a:lstStyle/>
          <a:p>
            <a:pPr lvl="0"/>
            <a:r>
              <a:rPr lang="en-US" sz="1400" dirty="0"/>
              <a:t>All images and masks resized to 128×128, normalized and batched.</a:t>
            </a:r>
            <a:br>
              <a:rPr lang="en-US" sz="1400" dirty="0"/>
            </a:br>
            <a:r>
              <a:rPr lang="en-US" sz="1400" dirty="0"/>
              <a:t>Augmentations applied include random horizontal flip and light brightness/contrast jitter to improve generalization.</a:t>
            </a:r>
          </a:p>
        </p:txBody>
      </p:sp>
      <p:sp>
        <p:nvSpPr>
          <p:cNvPr id="5" name="Text Placeholder 4">
            <a:extLst>
              <a:ext uri="{FF2B5EF4-FFF2-40B4-BE49-F238E27FC236}">
                <a16:creationId xmlns:a16="http://schemas.microsoft.com/office/drawing/2014/main" id="{A80ADAD5-3272-8D7F-D31F-251CA641C03A}"/>
              </a:ext>
            </a:extLst>
          </p:cNvPr>
          <p:cNvSpPr>
            <a:spLocks noGrp="1"/>
          </p:cNvSpPr>
          <p:nvPr>
            <p:ph type="body" sz="quarter" idx="17"/>
          </p:nvPr>
        </p:nvSpPr>
        <p:spPr/>
        <p:txBody>
          <a:bodyPr/>
          <a:lstStyle/>
          <a:p>
            <a:pPr lvl="0"/>
            <a:r>
              <a:rPr lang="en-US" dirty="0"/>
              <a:t>Model architecture</a:t>
            </a:r>
          </a:p>
        </p:txBody>
      </p:sp>
      <p:sp>
        <p:nvSpPr>
          <p:cNvPr id="2" name="Title 1">
            <a:extLst>
              <a:ext uri="{FF2B5EF4-FFF2-40B4-BE49-F238E27FC236}">
                <a16:creationId xmlns:a16="http://schemas.microsoft.com/office/drawing/2014/main" id="{E3447C8C-4BB0-8155-0534-D13254F63C90}"/>
              </a:ext>
            </a:extLst>
          </p:cNvPr>
          <p:cNvSpPr>
            <a:spLocks noGrp="1"/>
          </p:cNvSpPr>
          <p:nvPr>
            <p:ph type="title"/>
          </p:nvPr>
        </p:nvSpPr>
        <p:spPr/>
        <p:txBody>
          <a:bodyPr/>
          <a:lstStyle/>
          <a:p>
            <a:pPr lvl="0"/>
            <a:r>
              <a:rPr lang="en-US" dirty="0"/>
              <a:t>Model architecture &amp; training setup</a:t>
            </a:r>
            <a:endParaRPr lang="en-US" dirty="0">
              <a:sym typeface="Georgia"/>
            </a:endParaRPr>
          </a:p>
        </p:txBody>
      </p:sp>
      <p:sp>
        <p:nvSpPr>
          <p:cNvPr id="7" name="Text Placeholder 6">
            <a:extLst>
              <a:ext uri="{FF2B5EF4-FFF2-40B4-BE49-F238E27FC236}">
                <a16:creationId xmlns:a16="http://schemas.microsoft.com/office/drawing/2014/main" id="{413693A0-6431-3F14-FD50-449CEAF6CBBB}"/>
              </a:ext>
            </a:extLst>
          </p:cNvPr>
          <p:cNvSpPr>
            <a:spLocks noGrp="1"/>
          </p:cNvSpPr>
          <p:nvPr>
            <p:ph type="body" sz="quarter" idx="28"/>
          </p:nvPr>
        </p:nvSpPr>
        <p:spPr/>
        <p:txBody>
          <a:bodyPr/>
          <a:lstStyle/>
          <a:p>
            <a:r>
              <a:rPr lang="en-US" dirty="0"/>
              <a:t>Training configuration</a:t>
            </a:r>
          </a:p>
        </p:txBody>
      </p:sp>
      <p:sp>
        <p:nvSpPr>
          <p:cNvPr id="9" name="Text Placeholder 8">
            <a:extLst>
              <a:ext uri="{FF2B5EF4-FFF2-40B4-BE49-F238E27FC236}">
                <a16:creationId xmlns:a16="http://schemas.microsoft.com/office/drawing/2014/main" id="{852EAC95-55CC-3AF7-3A1F-F7BCF36BCB26}"/>
              </a:ext>
            </a:extLst>
          </p:cNvPr>
          <p:cNvSpPr>
            <a:spLocks noGrp="1"/>
          </p:cNvSpPr>
          <p:nvPr>
            <p:ph type="body" sz="quarter" idx="29"/>
          </p:nvPr>
        </p:nvSpPr>
        <p:spPr/>
        <p:txBody>
          <a:bodyPr/>
          <a:lstStyle/>
          <a:p>
            <a:r>
              <a:rPr lang="en-US" dirty="0"/>
              <a:t>Data pipeline &amp; augmentation</a:t>
            </a:r>
          </a:p>
        </p:txBody>
      </p:sp>
    </p:spTree>
    <p:extLst>
      <p:ext uri="{BB962C8B-B14F-4D97-AF65-F5344CB8AC3E}">
        <p14:creationId xmlns:p14="http://schemas.microsoft.com/office/powerpoint/2010/main" val="86046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A4A6-22EA-7E8C-18C1-17CE38770A7E}"/>
              </a:ext>
            </a:extLst>
          </p:cNvPr>
          <p:cNvSpPr>
            <a:spLocks noGrp="1"/>
          </p:cNvSpPr>
          <p:nvPr>
            <p:ph type="title"/>
          </p:nvPr>
        </p:nvSpPr>
        <p:spPr/>
        <p:txBody>
          <a:bodyPr/>
          <a:lstStyle/>
          <a:p>
            <a:r>
              <a:rPr lang="en-US" dirty="0"/>
              <a:t>Results &amp; metrics</a:t>
            </a:r>
          </a:p>
        </p:txBody>
      </p:sp>
      <p:sp>
        <p:nvSpPr>
          <p:cNvPr id="33" name="Freeform: Shape 13">
            <a:extLst>
              <a:ext uri="{FF2B5EF4-FFF2-40B4-BE49-F238E27FC236}">
                <a16:creationId xmlns:a16="http://schemas.microsoft.com/office/drawing/2014/main" id="{63F4A373-B3C4-3D6B-6C86-A0530794F697}"/>
              </a:ext>
            </a:extLst>
          </p:cNvPr>
          <p:cNvSpPr/>
          <p:nvPr/>
        </p:nvSpPr>
        <p:spPr>
          <a:xfrm>
            <a:off x="3584664" y="1135942"/>
            <a:ext cx="2812723" cy="2424762"/>
          </a:xfrm>
          <a:custGeom>
            <a:avLst/>
            <a:gdLst>
              <a:gd name="connsiteX0" fmla="*/ 316973 w 2428188"/>
              <a:gd name="connsiteY0" fmla="*/ 1802364 h 2093266"/>
              <a:gd name="connsiteX1" fmla="*/ 316973 w 2428188"/>
              <a:gd name="connsiteY1" fmla="*/ 296468 h 2093266"/>
              <a:gd name="connsiteX2" fmla="*/ 1806960 w 2428188"/>
              <a:gd name="connsiteY2" fmla="*/ 314470 h 2093266"/>
              <a:gd name="connsiteX3" fmla="*/ 2375282 w 2428188"/>
              <a:gd name="connsiteY3" fmla="*/ 882792 h 2093266"/>
              <a:gd name="connsiteX4" fmla="*/ 2375282 w 2428188"/>
              <a:gd name="connsiteY4" fmla="*/ 1216249 h 2093266"/>
              <a:gd name="connsiteX5" fmla="*/ 1806960 w 2428188"/>
              <a:gd name="connsiteY5" fmla="*/ 1784571 h 2093266"/>
              <a:gd name="connsiteX6" fmla="*/ 316973 w 2428188"/>
              <a:gd name="connsiteY6" fmla="*/ 1802364 h 209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8188" h="2093266">
                <a:moveTo>
                  <a:pt x="316973" y="1802364"/>
                </a:moveTo>
                <a:cubicBezTo>
                  <a:pt x="-105658" y="1389153"/>
                  <a:pt x="-105658" y="709679"/>
                  <a:pt x="316973" y="296468"/>
                </a:cubicBezTo>
                <a:cubicBezTo>
                  <a:pt x="731021" y="-108370"/>
                  <a:pt x="1397517" y="-94973"/>
                  <a:pt x="1806960" y="314470"/>
                </a:cubicBezTo>
                <a:lnTo>
                  <a:pt x="2375282" y="882792"/>
                </a:lnTo>
                <a:cubicBezTo>
                  <a:pt x="2467386" y="974896"/>
                  <a:pt x="2467386" y="1124145"/>
                  <a:pt x="2375282" y="1216249"/>
                </a:cubicBezTo>
                <a:lnTo>
                  <a:pt x="1806960" y="1784571"/>
                </a:lnTo>
                <a:cubicBezTo>
                  <a:pt x="1397517" y="2194014"/>
                  <a:pt x="731021" y="2207202"/>
                  <a:pt x="316973" y="1802364"/>
                </a:cubicBezTo>
                <a:close/>
              </a:path>
            </a:pathLst>
          </a:custGeom>
          <a:solidFill>
            <a:srgbClr val="262B27"/>
          </a:solidFill>
          <a:ln w="20917" cap="flat">
            <a:noFill/>
            <a:prstDash val="solid"/>
            <a:miter/>
          </a:ln>
        </p:spPr>
        <p:txBody>
          <a:bodyPr rtlCol="0" anchor="ctr"/>
          <a:lstStyle/>
          <a:p>
            <a:endParaRPr lang="en-IN">
              <a:latin typeface="Funnel Sans" pitchFamily="2" charset="0"/>
            </a:endParaRPr>
          </a:p>
        </p:txBody>
      </p:sp>
      <p:sp>
        <p:nvSpPr>
          <p:cNvPr id="35" name="Freeform: Shape 16">
            <a:extLst>
              <a:ext uri="{FF2B5EF4-FFF2-40B4-BE49-F238E27FC236}">
                <a16:creationId xmlns:a16="http://schemas.microsoft.com/office/drawing/2014/main" id="{C9217A88-E8A5-DD46-2415-A8A6F1411FEB}"/>
              </a:ext>
            </a:extLst>
          </p:cNvPr>
          <p:cNvSpPr/>
          <p:nvPr/>
        </p:nvSpPr>
        <p:spPr>
          <a:xfrm>
            <a:off x="3584896" y="3318832"/>
            <a:ext cx="2424761" cy="2812723"/>
          </a:xfrm>
          <a:custGeom>
            <a:avLst/>
            <a:gdLst>
              <a:gd name="connsiteX0" fmla="*/ 1802364 w 2093266"/>
              <a:gd name="connsiteY0" fmla="*/ 2127387 h 2428189"/>
              <a:gd name="connsiteX1" fmla="*/ 296468 w 2093266"/>
              <a:gd name="connsiteY1" fmla="*/ 2127387 h 2428189"/>
              <a:gd name="connsiteX2" fmla="*/ 314470 w 2093266"/>
              <a:gd name="connsiteY2" fmla="*/ 637400 h 2428189"/>
              <a:gd name="connsiteX3" fmla="*/ 882792 w 2093266"/>
              <a:gd name="connsiteY3" fmla="*/ 69078 h 2428189"/>
              <a:gd name="connsiteX4" fmla="*/ 1216249 w 2093266"/>
              <a:gd name="connsiteY4" fmla="*/ 69078 h 2428189"/>
              <a:gd name="connsiteX5" fmla="*/ 1784571 w 2093266"/>
              <a:gd name="connsiteY5" fmla="*/ 637400 h 2428189"/>
              <a:gd name="connsiteX6" fmla="*/ 1802364 w 2093266"/>
              <a:gd name="connsiteY6" fmla="*/ 2127387 h 2428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266" h="2428189">
                <a:moveTo>
                  <a:pt x="1802364" y="2127387"/>
                </a:moveTo>
                <a:cubicBezTo>
                  <a:pt x="1389153" y="2550018"/>
                  <a:pt x="709678" y="2550018"/>
                  <a:pt x="296468" y="2127387"/>
                </a:cubicBezTo>
                <a:cubicBezTo>
                  <a:pt x="-108370" y="1713339"/>
                  <a:pt x="-94973" y="1046843"/>
                  <a:pt x="314470" y="637400"/>
                </a:cubicBezTo>
                <a:lnTo>
                  <a:pt x="882792" y="69078"/>
                </a:lnTo>
                <a:cubicBezTo>
                  <a:pt x="974895" y="-23026"/>
                  <a:pt x="1124145" y="-23026"/>
                  <a:pt x="1216249" y="69078"/>
                </a:cubicBezTo>
                <a:lnTo>
                  <a:pt x="1784571" y="637400"/>
                </a:lnTo>
                <a:cubicBezTo>
                  <a:pt x="2193804" y="1046843"/>
                  <a:pt x="2207201" y="1713339"/>
                  <a:pt x="1802364" y="2127387"/>
                </a:cubicBezTo>
                <a:close/>
              </a:path>
            </a:pathLst>
          </a:custGeom>
          <a:solidFill>
            <a:srgbClr val="4C574C"/>
          </a:solidFill>
          <a:ln w="20917" cap="flat">
            <a:noFill/>
            <a:prstDash val="solid"/>
            <a:miter/>
          </a:ln>
        </p:spPr>
        <p:txBody>
          <a:bodyPr rtlCol="0" anchor="ctr"/>
          <a:lstStyle/>
          <a:p>
            <a:endParaRPr lang="en-IN"/>
          </a:p>
        </p:txBody>
      </p:sp>
      <p:sp>
        <p:nvSpPr>
          <p:cNvPr id="41" name="Rectangle 12">
            <a:extLst>
              <a:ext uri="{FF2B5EF4-FFF2-40B4-BE49-F238E27FC236}">
                <a16:creationId xmlns:a16="http://schemas.microsoft.com/office/drawing/2014/main" id="{4866A25D-6F26-D894-C50E-3E856402BD4F}"/>
              </a:ext>
            </a:extLst>
          </p:cNvPr>
          <p:cNvSpPr/>
          <p:nvPr/>
        </p:nvSpPr>
        <p:spPr>
          <a:xfrm>
            <a:off x="914540" y="1869728"/>
            <a:ext cx="2451489" cy="13949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a:spcBef>
                <a:spcPts val="200"/>
              </a:spcBef>
              <a:spcAft>
                <a:spcPts val="200"/>
              </a:spcAft>
            </a:pPr>
            <a:r>
              <a:rPr lang="en-US" dirty="0">
                <a:solidFill>
                  <a:schemeClr val="tx1"/>
                </a:solidFill>
              </a:rPr>
              <a:t>Demonstrates strong segmentation accuracy on natural images using an encoder–decoder CNN trained on ECSSD.</a:t>
            </a:r>
            <a:endParaRPr lang="en-US" dirty="0">
              <a:solidFill>
                <a:schemeClr val="tx1"/>
              </a:solidFill>
              <a:latin typeface="Funnel Sans" pitchFamily="2" charset="0"/>
            </a:endParaRPr>
          </a:p>
        </p:txBody>
      </p:sp>
      <p:sp>
        <p:nvSpPr>
          <p:cNvPr id="42" name="Freeform: Shape 29">
            <a:extLst>
              <a:ext uri="{FF2B5EF4-FFF2-40B4-BE49-F238E27FC236}">
                <a16:creationId xmlns:a16="http://schemas.microsoft.com/office/drawing/2014/main" id="{9DDC3F0C-56BC-6FC6-72AF-F863689F9A68}"/>
              </a:ext>
            </a:extLst>
          </p:cNvPr>
          <p:cNvSpPr/>
          <p:nvPr/>
        </p:nvSpPr>
        <p:spPr>
          <a:xfrm flipV="1">
            <a:off x="802319" y="3480442"/>
            <a:ext cx="3231523" cy="129192"/>
          </a:xfrm>
          <a:custGeom>
            <a:avLst/>
            <a:gdLst>
              <a:gd name="connsiteX0" fmla="*/ 0 w 4093029"/>
              <a:gd name="connsiteY0" fmla="*/ 0 h 0"/>
              <a:gd name="connsiteX1" fmla="*/ 4093029 w 4093029"/>
              <a:gd name="connsiteY1" fmla="*/ 0 h 0"/>
            </a:gdLst>
            <a:ahLst/>
            <a:cxnLst>
              <a:cxn ang="0">
                <a:pos x="connsiteX0" y="connsiteY0"/>
              </a:cxn>
              <a:cxn ang="0">
                <a:pos x="connsiteX1" y="connsiteY1"/>
              </a:cxn>
            </a:cxnLst>
            <a:rect l="l" t="t" r="r" b="b"/>
            <a:pathLst>
              <a:path w="4093029">
                <a:moveTo>
                  <a:pt x="0" y="0"/>
                </a:moveTo>
                <a:lnTo>
                  <a:pt x="4093029" y="0"/>
                </a:lnTo>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Funnel Sans" pitchFamily="2" charset="0"/>
            </a:endParaRPr>
          </a:p>
        </p:txBody>
      </p:sp>
      <p:sp>
        <p:nvSpPr>
          <p:cNvPr id="51" name="Freeform: Shape 29">
            <a:extLst>
              <a:ext uri="{FF2B5EF4-FFF2-40B4-BE49-F238E27FC236}">
                <a16:creationId xmlns:a16="http://schemas.microsoft.com/office/drawing/2014/main" id="{E100E904-A792-5150-3175-B70FCB3AEA99}"/>
              </a:ext>
            </a:extLst>
          </p:cNvPr>
          <p:cNvSpPr/>
          <p:nvPr/>
        </p:nvSpPr>
        <p:spPr>
          <a:xfrm flipV="1">
            <a:off x="8402501" y="3466986"/>
            <a:ext cx="3231523" cy="129192"/>
          </a:xfrm>
          <a:custGeom>
            <a:avLst/>
            <a:gdLst>
              <a:gd name="connsiteX0" fmla="*/ 0 w 4093029"/>
              <a:gd name="connsiteY0" fmla="*/ 0 h 0"/>
              <a:gd name="connsiteX1" fmla="*/ 4093029 w 4093029"/>
              <a:gd name="connsiteY1" fmla="*/ 0 h 0"/>
            </a:gdLst>
            <a:ahLst/>
            <a:cxnLst>
              <a:cxn ang="0">
                <a:pos x="connsiteX0" y="connsiteY0"/>
              </a:cxn>
              <a:cxn ang="0">
                <a:pos x="connsiteX1" y="connsiteY1"/>
              </a:cxn>
            </a:cxnLst>
            <a:rect l="l" t="t" r="r" b="b"/>
            <a:pathLst>
              <a:path w="4093029">
                <a:moveTo>
                  <a:pt x="0" y="0"/>
                </a:moveTo>
                <a:lnTo>
                  <a:pt x="4093029" y="0"/>
                </a:lnTo>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Funnel Sans" pitchFamily="2" charset="0"/>
            </a:endParaRPr>
          </a:p>
        </p:txBody>
      </p:sp>
      <p:sp>
        <p:nvSpPr>
          <p:cNvPr id="52" name="Rectangle 12">
            <a:extLst>
              <a:ext uri="{FF2B5EF4-FFF2-40B4-BE49-F238E27FC236}">
                <a16:creationId xmlns:a16="http://schemas.microsoft.com/office/drawing/2014/main" id="{D55CDA62-97E1-CE8D-AEB6-0118C1B2CB3C}"/>
              </a:ext>
            </a:extLst>
          </p:cNvPr>
          <p:cNvSpPr/>
          <p:nvPr/>
        </p:nvSpPr>
        <p:spPr>
          <a:xfrm>
            <a:off x="914541" y="3882415"/>
            <a:ext cx="2457590" cy="13949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dirty="0">
                <a:solidFill>
                  <a:schemeClr val="tx1"/>
                </a:solidFill>
              </a:rPr>
              <a:t>Predicted values are close to binary ground truth.</a:t>
            </a:r>
          </a:p>
        </p:txBody>
      </p:sp>
      <p:sp>
        <p:nvSpPr>
          <p:cNvPr id="53" name="Rectangle 12">
            <a:extLst>
              <a:ext uri="{FF2B5EF4-FFF2-40B4-BE49-F238E27FC236}">
                <a16:creationId xmlns:a16="http://schemas.microsoft.com/office/drawing/2014/main" id="{EDF4B6D2-DC49-A536-0328-B083A2E0D4D5}"/>
              </a:ext>
            </a:extLst>
          </p:cNvPr>
          <p:cNvSpPr/>
          <p:nvPr/>
        </p:nvSpPr>
        <p:spPr>
          <a:xfrm>
            <a:off x="8929731" y="1788380"/>
            <a:ext cx="2602603" cy="13949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a:spcBef>
                <a:spcPts val="200"/>
              </a:spcBef>
              <a:spcAft>
                <a:spcPts val="200"/>
              </a:spcAft>
            </a:pPr>
            <a:r>
              <a:rPr lang="en-US" dirty="0">
                <a:solidFill>
                  <a:schemeClr val="tx1"/>
                </a:solidFill>
              </a:rPr>
              <a:t>Shows good overlap between predictions and ground truth</a:t>
            </a:r>
            <a:endParaRPr lang="en-US" b="1" dirty="0">
              <a:solidFill>
                <a:schemeClr val="tx1"/>
              </a:solidFill>
              <a:latin typeface="Funnel Sans" pitchFamily="2" charset="0"/>
            </a:endParaRPr>
          </a:p>
        </p:txBody>
      </p:sp>
      <p:sp>
        <p:nvSpPr>
          <p:cNvPr id="54" name="Rectangle 12">
            <a:extLst>
              <a:ext uri="{FF2B5EF4-FFF2-40B4-BE49-F238E27FC236}">
                <a16:creationId xmlns:a16="http://schemas.microsoft.com/office/drawing/2014/main" id="{676E304F-BFF6-1516-86C0-3C73C27F639A}"/>
              </a:ext>
            </a:extLst>
          </p:cNvPr>
          <p:cNvSpPr/>
          <p:nvPr/>
        </p:nvSpPr>
        <p:spPr>
          <a:xfrm>
            <a:off x="8929731" y="3801067"/>
            <a:ext cx="2602603" cy="13949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a:spcBef>
                <a:spcPts val="200"/>
              </a:spcBef>
              <a:spcAft>
                <a:spcPts val="200"/>
              </a:spcAft>
            </a:pPr>
            <a:r>
              <a:rPr lang="en-US" dirty="0">
                <a:solidFill>
                  <a:schemeClr val="tx1"/>
                </a:solidFill>
              </a:rPr>
              <a:t>Detects most salient pixels with moderate false positives.</a:t>
            </a:r>
          </a:p>
        </p:txBody>
      </p:sp>
      <p:grpSp>
        <p:nvGrpSpPr>
          <p:cNvPr id="60" name="Group 59">
            <a:extLst>
              <a:ext uri="{FF2B5EF4-FFF2-40B4-BE49-F238E27FC236}">
                <a16:creationId xmlns:a16="http://schemas.microsoft.com/office/drawing/2014/main" id="{E169A842-6310-CA3E-1B9C-41135C9E6A1F}"/>
              </a:ext>
            </a:extLst>
          </p:cNvPr>
          <p:cNvGrpSpPr/>
          <p:nvPr/>
        </p:nvGrpSpPr>
        <p:grpSpPr>
          <a:xfrm>
            <a:off x="3825018" y="1131831"/>
            <a:ext cx="4824522" cy="5007870"/>
            <a:chOff x="3825018" y="1131831"/>
            <a:chExt cx="4824522" cy="5007870"/>
          </a:xfrm>
        </p:grpSpPr>
        <p:sp>
          <p:nvSpPr>
            <p:cNvPr id="3" name="Freeform: Shape 6">
              <a:extLst>
                <a:ext uri="{FF2B5EF4-FFF2-40B4-BE49-F238E27FC236}">
                  <a16:creationId xmlns:a16="http://schemas.microsoft.com/office/drawing/2014/main" id="{1A7AE499-8C9E-7085-503D-1BCADB90EBF0}"/>
                </a:ext>
              </a:extLst>
            </p:cNvPr>
            <p:cNvSpPr/>
            <p:nvPr/>
          </p:nvSpPr>
          <p:spPr>
            <a:xfrm>
              <a:off x="5824793" y="3714939"/>
              <a:ext cx="2812723" cy="2424762"/>
            </a:xfrm>
            <a:custGeom>
              <a:avLst/>
              <a:gdLst>
                <a:gd name="connsiteX0" fmla="*/ 2127387 w 2428188"/>
                <a:gd name="connsiteY0" fmla="*/ 296492 h 2093266"/>
                <a:gd name="connsiteX1" fmla="*/ 2127387 w 2428188"/>
                <a:gd name="connsiteY1" fmla="*/ 1802388 h 2093266"/>
                <a:gd name="connsiteX2" fmla="*/ 637400 w 2428188"/>
                <a:gd name="connsiteY2" fmla="*/ 1784386 h 2093266"/>
                <a:gd name="connsiteX3" fmla="*/ 69078 w 2428188"/>
                <a:gd name="connsiteY3" fmla="*/ 1216065 h 2093266"/>
                <a:gd name="connsiteX4" fmla="*/ 69078 w 2428188"/>
                <a:gd name="connsiteY4" fmla="*/ 882607 h 2093266"/>
                <a:gd name="connsiteX5" fmla="*/ 637400 w 2428188"/>
                <a:gd name="connsiteY5" fmla="*/ 314285 h 2093266"/>
                <a:gd name="connsiteX6" fmla="*/ 2127387 w 2428188"/>
                <a:gd name="connsiteY6" fmla="*/ 296492 h 209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8188" h="2093266">
                  <a:moveTo>
                    <a:pt x="2127387" y="296492"/>
                  </a:moveTo>
                  <a:cubicBezTo>
                    <a:pt x="2550017" y="709703"/>
                    <a:pt x="2550017" y="1389178"/>
                    <a:pt x="2127387" y="1802388"/>
                  </a:cubicBezTo>
                  <a:cubicBezTo>
                    <a:pt x="1713338" y="2207226"/>
                    <a:pt x="1046843" y="2193829"/>
                    <a:pt x="637400" y="1784386"/>
                  </a:cubicBezTo>
                  <a:lnTo>
                    <a:pt x="69078" y="1216065"/>
                  </a:lnTo>
                  <a:cubicBezTo>
                    <a:pt x="-23026" y="1123961"/>
                    <a:pt x="-23026" y="974711"/>
                    <a:pt x="69078" y="882607"/>
                  </a:cubicBezTo>
                  <a:lnTo>
                    <a:pt x="637400" y="314285"/>
                  </a:lnTo>
                  <a:cubicBezTo>
                    <a:pt x="1046843" y="-94948"/>
                    <a:pt x="1713338" y="-108345"/>
                    <a:pt x="2127387" y="296492"/>
                  </a:cubicBezTo>
                  <a:close/>
                </a:path>
              </a:pathLst>
            </a:custGeom>
            <a:solidFill>
              <a:srgbClr val="262B27"/>
            </a:solidFill>
            <a:ln w="20917" cap="flat">
              <a:noFill/>
              <a:prstDash val="solid"/>
              <a:miter/>
            </a:ln>
          </p:spPr>
          <p:txBody>
            <a:bodyPr rtlCol="0" anchor="ctr"/>
            <a:lstStyle/>
            <a:p>
              <a:endParaRPr lang="en-IN"/>
            </a:p>
          </p:txBody>
        </p:sp>
        <p:sp>
          <p:nvSpPr>
            <p:cNvPr id="17" name="Freeform: Shape 8">
              <a:extLst>
                <a:ext uri="{FF2B5EF4-FFF2-40B4-BE49-F238E27FC236}">
                  <a16:creationId xmlns:a16="http://schemas.microsoft.com/office/drawing/2014/main" id="{2C718DF4-C28D-FF14-3F92-2CD21C4656A7}"/>
                </a:ext>
              </a:extLst>
            </p:cNvPr>
            <p:cNvSpPr/>
            <p:nvPr/>
          </p:nvSpPr>
          <p:spPr>
            <a:xfrm>
              <a:off x="6461050" y="3955089"/>
              <a:ext cx="1939809" cy="1939809"/>
            </a:xfrm>
            <a:custGeom>
              <a:avLst/>
              <a:gdLst>
                <a:gd name="connsiteX0" fmla="*/ 1684242 w 1674613"/>
                <a:gd name="connsiteY0" fmla="*/ 842121 h 1674613"/>
                <a:gd name="connsiteX1" fmla="*/ 842121 w 1674613"/>
                <a:gd name="connsiteY1" fmla="*/ 1684242 h 1674613"/>
                <a:gd name="connsiteX2" fmla="*/ 0 w 1674613"/>
                <a:gd name="connsiteY2" fmla="*/ 842121 h 1674613"/>
                <a:gd name="connsiteX3" fmla="*/ 842121 w 1674613"/>
                <a:gd name="connsiteY3" fmla="*/ 0 h 1674613"/>
                <a:gd name="connsiteX4" fmla="*/ 1684242 w 1674613"/>
                <a:gd name="connsiteY4" fmla="*/ 842121 h 167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13" h="1674613">
                  <a:moveTo>
                    <a:pt x="1684242" y="842121"/>
                  </a:moveTo>
                  <a:cubicBezTo>
                    <a:pt x="1684242" y="1307212"/>
                    <a:pt x="1307212" y="1684242"/>
                    <a:pt x="842121" y="1684242"/>
                  </a:cubicBezTo>
                  <a:cubicBezTo>
                    <a:pt x="377031" y="1684242"/>
                    <a:pt x="0" y="1307212"/>
                    <a:pt x="0" y="842121"/>
                  </a:cubicBezTo>
                  <a:cubicBezTo>
                    <a:pt x="0" y="377031"/>
                    <a:pt x="377030" y="0"/>
                    <a:pt x="842121" y="0"/>
                  </a:cubicBezTo>
                  <a:cubicBezTo>
                    <a:pt x="1307212" y="0"/>
                    <a:pt x="1684242" y="377031"/>
                    <a:pt x="1684242" y="842121"/>
                  </a:cubicBezTo>
                  <a:close/>
                </a:path>
              </a:pathLst>
            </a:custGeom>
            <a:solidFill>
              <a:schemeClr val="bg1"/>
            </a:solidFill>
            <a:ln w="20917" cap="flat">
              <a:noFill/>
              <a:prstDash val="solid"/>
              <a:miter/>
            </a:ln>
          </p:spPr>
          <p:txBody>
            <a:bodyPr rtlCol="0" anchor="ctr"/>
            <a:lstStyle/>
            <a:p>
              <a:endParaRPr lang="en-IN">
                <a:latin typeface="Funnel Sans" pitchFamily="2" charset="0"/>
              </a:endParaRPr>
            </a:p>
          </p:txBody>
        </p:sp>
        <p:sp>
          <p:nvSpPr>
            <p:cNvPr id="20" name="Freeform: Shape 10">
              <a:extLst>
                <a:ext uri="{FF2B5EF4-FFF2-40B4-BE49-F238E27FC236}">
                  <a16:creationId xmlns:a16="http://schemas.microsoft.com/office/drawing/2014/main" id="{234E081C-60D2-9946-2E2A-4A042CA462CD}"/>
                </a:ext>
              </a:extLst>
            </p:cNvPr>
            <p:cNvSpPr/>
            <p:nvPr/>
          </p:nvSpPr>
          <p:spPr>
            <a:xfrm>
              <a:off x="6224779" y="1131831"/>
              <a:ext cx="2424761" cy="2812723"/>
            </a:xfrm>
            <a:custGeom>
              <a:avLst/>
              <a:gdLst>
                <a:gd name="connsiteX0" fmla="*/ 296492 w 2093266"/>
                <a:gd name="connsiteY0" fmla="*/ 316973 h 2428189"/>
                <a:gd name="connsiteX1" fmla="*/ 1802388 w 2093266"/>
                <a:gd name="connsiteY1" fmla="*/ 316973 h 2428189"/>
                <a:gd name="connsiteX2" fmla="*/ 1784386 w 2093266"/>
                <a:gd name="connsiteY2" fmla="*/ 1806960 h 2428189"/>
                <a:gd name="connsiteX3" fmla="*/ 1216064 w 2093266"/>
                <a:gd name="connsiteY3" fmla="*/ 2375282 h 2428189"/>
                <a:gd name="connsiteX4" fmla="*/ 882607 w 2093266"/>
                <a:gd name="connsiteY4" fmla="*/ 2375282 h 2428189"/>
                <a:gd name="connsiteX5" fmla="*/ 314285 w 2093266"/>
                <a:gd name="connsiteY5" fmla="*/ 1806960 h 2428189"/>
                <a:gd name="connsiteX6" fmla="*/ 296492 w 2093266"/>
                <a:gd name="connsiteY6" fmla="*/ 316973 h 2428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266" h="2428189">
                  <a:moveTo>
                    <a:pt x="296492" y="316973"/>
                  </a:moveTo>
                  <a:cubicBezTo>
                    <a:pt x="709703" y="-105658"/>
                    <a:pt x="1389178" y="-105658"/>
                    <a:pt x="1802388" y="316973"/>
                  </a:cubicBezTo>
                  <a:cubicBezTo>
                    <a:pt x="2207226" y="731021"/>
                    <a:pt x="2193829" y="1397517"/>
                    <a:pt x="1784386" y="1806960"/>
                  </a:cubicBezTo>
                  <a:lnTo>
                    <a:pt x="1216064" y="2375282"/>
                  </a:lnTo>
                  <a:cubicBezTo>
                    <a:pt x="1123961" y="2467386"/>
                    <a:pt x="974711" y="2467386"/>
                    <a:pt x="882607" y="2375282"/>
                  </a:cubicBezTo>
                  <a:lnTo>
                    <a:pt x="314285" y="1806960"/>
                  </a:lnTo>
                  <a:cubicBezTo>
                    <a:pt x="-94948" y="1397517"/>
                    <a:pt x="-108345" y="731021"/>
                    <a:pt x="296492" y="316973"/>
                  </a:cubicBezTo>
                  <a:close/>
                </a:path>
              </a:pathLst>
            </a:custGeom>
            <a:solidFill>
              <a:schemeClr val="accent5"/>
            </a:solidFill>
            <a:ln w="20917" cap="flat">
              <a:noFill/>
              <a:prstDash val="solid"/>
              <a:miter/>
            </a:ln>
          </p:spPr>
          <p:txBody>
            <a:bodyPr rtlCol="0" anchor="ctr"/>
            <a:lstStyle/>
            <a:p>
              <a:endParaRPr lang="en-IN">
                <a:latin typeface="Funnel Sans" pitchFamily="2" charset="0"/>
              </a:endParaRPr>
            </a:p>
          </p:txBody>
        </p:sp>
        <p:sp>
          <p:nvSpPr>
            <p:cNvPr id="32" name="Freeform: Shape 12">
              <a:extLst>
                <a:ext uri="{FF2B5EF4-FFF2-40B4-BE49-F238E27FC236}">
                  <a16:creationId xmlns:a16="http://schemas.microsoft.com/office/drawing/2014/main" id="{DF32D387-5026-4E7C-9C65-C4688A755001}"/>
                </a:ext>
              </a:extLst>
            </p:cNvPr>
            <p:cNvSpPr/>
            <p:nvPr/>
          </p:nvSpPr>
          <p:spPr>
            <a:xfrm>
              <a:off x="6464931" y="1376065"/>
              <a:ext cx="1939809" cy="1939809"/>
            </a:xfrm>
            <a:custGeom>
              <a:avLst/>
              <a:gdLst>
                <a:gd name="connsiteX0" fmla="*/ 1684242 w 1674613"/>
                <a:gd name="connsiteY0" fmla="*/ 842121 h 1674613"/>
                <a:gd name="connsiteX1" fmla="*/ 842121 w 1674613"/>
                <a:gd name="connsiteY1" fmla="*/ 1684242 h 1674613"/>
                <a:gd name="connsiteX2" fmla="*/ 0 w 1674613"/>
                <a:gd name="connsiteY2" fmla="*/ 842121 h 1674613"/>
                <a:gd name="connsiteX3" fmla="*/ 842121 w 1674613"/>
                <a:gd name="connsiteY3" fmla="*/ 0 h 1674613"/>
                <a:gd name="connsiteX4" fmla="*/ 1684242 w 1674613"/>
                <a:gd name="connsiteY4" fmla="*/ 842121 h 167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13" h="1674613">
                  <a:moveTo>
                    <a:pt x="1684242" y="842121"/>
                  </a:moveTo>
                  <a:cubicBezTo>
                    <a:pt x="1684242" y="1307212"/>
                    <a:pt x="1307212" y="1684242"/>
                    <a:pt x="842121" y="1684242"/>
                  </a:cubicBezTo>
                  <a:cubicBezTo>
                    <a:pt x="377031" y="1684242"/>
                    <a:pt x="0" y="1307212"/>
                    <a:pt x="0" y="842121"/>
                  </a:cubicBezTo>
                  <a:cubicBezTo>
                    <a:pt x="0" y="377030"/>
                    <a:pt x="377031" y="0"/>
                    <a:pt x="842121" y="0"/>
                  </a:cubicBezTo>
                  <a:cubicBezTo>
                    <a:pt x="1307212" y="0"/>
                    <a:pt x="1684242" y="377031"/>
                    <a:pt x="1684242" y="842121"/>
                  </a:cubicBezTo>
                  <a:close/>
                </a:path>
              </a:pathLst>
            </a:custGeom>
            <a:solidFill>
              <a:schemeClr val="bg1"/>
            </a:solidFill>
            <a:ln w="20917" cap="flat">
              <a:noFill/>
              <a:prstDash val="solid"/>
              <a:miter/>
            </a:ln>
          </p:spPr>
          <p:txBody>
            <a:bodyPr rtlCol="0" anchor="ctr"/>
            <a:lstStyle/>
            <a:p>
              <a:endParaRPr lang="en-IN">
                <a:latin typeface="Funnel Sans" pitchFamily="2" charset="0"/>
              </a:endParaRPr>
            </a:p>
          </p:txBody>
        </p:sp>
        <p:sp>
          <p:nvSpPr>
            <p:cNvPr id="34" name="Freeform: Shape 14">
              <a:extLst>
                <a:ext uri="{FF2B5EF4-FFF2-40B4-BE49-F238E27FC236}">
                  <a16:creationId xmlns:a16="http://schemas.microsoft.com/office/drawing/2014/main" id="{C566E576-D2A5-4622-9569-7BFFF61B1303}"/>
                </a:ext>
              </a:extLst>
            </p:cNvPr>
            <p:cNvSpPr/>
            <p:nvPr/>
          </p:nvSpPr>
          <p:spPr>
            <a:xfrm>
              <a:off x="3828898" y="1376065"/>
              <a:ext cx="1939809" cy="1939809"/>
            </a:xfrm>
            <a:custGeom>
              <a:avLst/>
              <a:gdLst>
                <a:gd name="connsiteX0" fmla="*/ 1684242 w 1674613"/>
                <a:gd name="connsiteY0" fmla="*/ 842121 h 1674613"/>
                <a:gd name="connsiteX1" fmla="*/ 842121 w 1674613"/>
                <a:gd name="connsiteY1" fmla="*/ 1684242 h 1674613"/>
                <a:gd name="connsiteX2" fmla="*/ 0 w 1674613"/>
                <a:gd name="connsiteY2" fmla="*/ 842121 h 1674613"/>
                <a:gd name="connsiteX3" fmla="*/ 842121 w 1674613"/>
                <a:gd name="connsiteY3" fmla="*/ 0 h 1674613"/>
                <a:gd name="connsiteX4" fmla="*/ 1684242 w 1674613"/>
                <a:gd name="connsiteY4" fmla="*/ 842121 h 167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13" h="1674613">
                  <a:moveTo>
                    <a:pt x="1684242" y="842121"/>
                  </a:moveTo>
                  <a:cubicBezTo>
                    <a:pt x="1684242" y="1307212"/>
                    <a:pt x="1307212" y="1684242"/>
                    <a:pt x="842121" y="1684242"/>
                  </a:cubicBezTo>
                  <a:cubicBezTo>
                    <a:pt x="377030" y="1684242"/>
                    <a:pt x="0" y="1307212"/>
                    <a:pt x="0" y="842121"/>
                  </a:cubicBezTo>
                  <a:cubicBezTo>
                    <a:pt x="0" y="377030"/>
                    <a:pt x="377030" y="0"/>
                    <a:pt x="842121" y="0"/>
                  </a:cubicBezTo>
                  <a:cubicBezTo>
                    <a:pt x="1307212" y="0"/>
                    <a:pt x="1684242" y="377031"/>
                    <a:pt x="1684242" y="842121"/>
                  </a:cubicBezTo>
                  <a:close/>
                </a:path>
              </a:pathLst>
            </a:custGeom>
            <a:solidFill>
              <a:schemeClr val="bg1"/>
            </a:solidFill>
            <a:ln w="20917" cap="flat">
              <a:noFill/>
              <a:prstDash val="solid"/>
              <a:miter/>
            </a:ln>
          </p:spPr>
          <p:txBody>
            <a:bodyPr rtlCol="0" anchor="ctr"/>
            <a:lstStyle/>
            <a:p>
              <a:endParaRPr lang="en-IN">
                <a:latin typeface="Funnel Sans" pitchFamily="2" charset="0"/>
              </a:endParaRPr>
            </a:p>
          </p:txBody>
        </p:sp>
        <p:sp>
          <p:nvSpPr>
            <p:cNvPr id="36" name="Freeform: Shape 9">
              <a:extLst>
                <a:ext uri="{FF2B5EF4-FFF2-40B4-BE49-F238E27FC236}">
                  <a16:creationId xmlns:a16="http://schemas.microsoft.com/office/drawing/2014/main" id="{EE6C2F26-C0B1-169C-4C1A-EA5790FC20C5}"/>
                </a:ext>
              </a:extLst>
            </p:cNvPr>
            <p:cNvSpPr/>
            <p:nvPr/>
          </p:nvSpPr>
          <p:spPr>
            <a:xfrm>
              <a:off x="6815840" y="4149454"/>
              <a:ext cx="1256631" cy="387962"/>
            </a:xfrm>
            <a:custGeom>
              <a:avLst/>
              <a:gdLst>
                <a:gd name="connsiteX0" fmla="*/ 1166368 w 1151296"/>
                <a:gd name="connsiteY0" fmla="*/ 351983 h 334922"/>
                <a:gd name="connsiteX1" fmla="*/ 1049145 w 1151296"/>
                <a:gd name="connsiteY1" fmla="*/ 193104 h 334922"/>
                <a:gd name="connsiteX2" fmla="*/ 117223 w 1151296"/>
                <a:gd name="connsiteY2" fmla="*/ 193104 h 334922"/>
                <a:gd name="connsiteX3" fmla="*/ 0 w 1151296"/>
                <a:gd name="connsiteY3" fmla="*/ 351983 h 334922"/>
                <a:gd name="connsiteX4" fmla="*/ 1166368 w 1151296"/>
                <a:gd name="connsiteY4" fmla="*/ 351983 h 334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296" h="334922">
                  <a:moveTo>
                    <a:pt x="1166368" y="351983"/>
                  </a:moveTo>
                  <a:cubicBezTo>
                    <a:pt x="1136225" y="294837"/>
                    <a:pt x="1097081" y="241040"/>
                    <a:pt x="1049145" y="193104"/>
                  </a:cubicBezTo>
                  <a:cubicBezTo>
                    <a:pt x="791883" y="-64368"/>
                    <a:pt x="374485" y="-64368"/>
                    <a:pt x="117223" y="193104"/>
                  </a:cubicBezTo>
                  <a:cubicBezTo>
                    <a:pt x="69078" y="241249"/>
                    <a:pt x="30143" y="294837"/>
                    <a:pt x="0" y="351983"/>
                  </a:cubicBezTo>
                  <a:lnTo>
                    <a:pt x="1166368" y="351983"/>
                  </a:lnTo>
                  <a:close/>
                </a:path>
              </a:pathLst>
            </a:custGeom>
            <a:solidFill>
              <a:srgbClr val="262B26"/>
            </a:solidFill>
            <a:ln w="20917" cap="flat">
              <a:noFill/>
              <a:prstDash val="solid"/>
              <a:miter/>
            </a:ln>
          </p:spPr>
          <p:txBody>
            <a:bodyPr rtlCol="0" anchor="ctr"/>
            <a:lstStyle/>
            <a:p>
              <a:endParaRPr lang="en-IN">
                <a:latin typeface="Funnel Sans" pitchFamily="2" charset="0"/>
              </a:endParaRPr>
            </a:p>
          </p:txBody>
        </p:sp>
        <p:sp>
          <p:nvSpPr>
            <p:cNvPr id="37" name="Freeform: Shape 15">
              <a:extLst>
                <a:ext uri="{FF2B5EF4-FFF2-40B4-BE49-F238E27FC236}">
                  <a16:creationId xmlns:a16="http://schemas.microsoft.com/office/drawing/2014/main" id="{2BD7EAD9-735F-FA0E-6ED4-979329D06A7F}"/>
                </a:ext>
              </a:extLst>
            </p:cNvPr>
            <p:cNvSpPr/>
            <p:nvPr/>
          </p:nvSpPr>
          <p:spPr>
            <a:xfrm>
              <a:off x="4129083" y="1588110"/>
              <a:ext cx="1333618" cy="387962"/>
            </a:xfrm>
            <a:custGeom>
              <a:avLst/>
              <a:gdLst>
                <a:gd name="connsiteX0" fmla="*/ 1166368 w 1151296"/>
                <a:gd name="connsiteY0" fmla="*/ 351983 h 334922"/>
                <a:gd name="connsiteX1" fmla="*/ 1049145 w 1151296"/>
                <a:gd name="connsiteY1" fmla="*/ 193104 h 334922"/>
                <a:gd name="connsiteX2" fmla="*/ 117223 w 1151296"/>
                <a:gd name="connsiteY2" fmla="*/ 193104 h 334922"/>
                <a:gd name="connsiteX3" fmla="*/ 0 w 1151296"/>
                <a:gd name="connsiteY3" fmla="*/ 351983 h 334922"/>
                <a:gd name="connsiteX4" fmla="*/ 1166368 w 1151296"/>
                <a:gd name="connsiteY4" fmla="*/ 351983 h 334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296" h="334922">
                  <a:moveTo>
                    <a:pt x="1166368" y="351983"/>
                  </a:moveTo>
                  <a:cubicBezTo>
                    <a:pt x="1136225" y="294837"/>
                    <a:pt x="1097081" y="241040"/>
                    <a:pt x="1049145" y="193104"/>
                  </a:cubicBezTo>
                  <a:cubicBezTo>
                    <a:pt x="791883" y="-64368"/>
                    <a:pt x="374485" y="-64368"/>
                    <a:pt x="117223" y="193104"/>
                  </a:cubicBezTo>
                  <a:cubicBezTo>
                    <a:pt x="69078" y="241249"/>
                    <a:pt x="30143" y="294837"/>
                    <a:pt x="0" y="351983"/>
                  </a:cubicBezTo>
                  <a:lnTo>
                    <a:pt x="1166368" y="351983"/>
                  </a:lnTo>
                  <a:close/>
                </a:path>
              </a:pathLst>
            </a:custGeom>
            <a:solidFill>
              <a:srgbClr val="181C22"/>
            </a:solidFill>
            <a:ln w="20917" cap="flat">
              <a:noFill/>
              <a:prstDash val="solid"/>
              <a:miter/>
            </a:ln>
          </p:spPr>
          <p:txBody>
            <a:bodyPr rtlCol="0" anchor="ctr"/>
            <a:lstStyle/>
            <a:p>
              <a:endParaRPr lang="en-IN">
                <a:latin typeface="Funnel Sans" pitchFamily="2" charset="0"/>
              </a:endParaRPr>
            </a:p>
          </p:txBody>
        </p:sp>
        <p:sp>
          <p:nvSpPr>
            <p:cNvPr id="38" name="Freeform: Shape 18">
              <a:extLst>
                <a:ext uri="{FF2B5EF4-FFF2-40B4-BE49-F238E27FC236}">
                  <a16:creationId xmlns:a16="http://schemas.microsoft.com/office/drawing/2014/main" id="{0A3B8BF6-4E73-D2DC-C825-EA6B32FCB8C0}"/>
                </a:ext>
              </a:extLst>
            </p:cNvPr>
            <p:cNvSpPr/>
            <p:nvPr/>
          </p:nvSpPr>
          <p:spPr>
            <a:xfrm>
              <a:off x="3825018" y="3955089"/>
              <a:ext cx="1939809" cy="1939809"/>
            </a:xfrm>
            <a:custGeom>
              <a:avLst/>
              <a:gdLst>
                <a:gd name="connsiteX0" fmla="*/ 1684242 w 1674613"/>
                <a:gd name="connsiteY0" fmla="*/ 842121 h 1674613"/>
                <a:gd name="connsiteX1" fmla="*/ 842121 w 1674613"/>
                <a:gd name="connsiteY1" fmla="*/ 1684242 h 1674613"/>
                <a:gd name="connsiteX2" fmla="*/ 0 w 1674613"/>
                <a:gd name="connsiteY2" fmla="*/ 842121 h 1674613"/>
                <a:gd name="connsiteX3" fmla="*/ 842121 w 1674613"/>
                <a:gd name="connsiteY3" fmla="*/ 0 h 1674613"/>
                <a:gd name="connsiteX4" fmla="*/ 1684242 w 1674613"/>
                <a:gd name="connsiteY4" fmla="*/ 842121 h 167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613" h="1674613">
                  <a:moveTo>
                    <a:pt x="1684242" y="842121"/>
                  </a:moveTo>
                  <a:cubicBezTo>
                    <a:pt x="1684242" y="1307212"/>
                    <a:pt x="1307212" y="1684242"/>
                    <a:pt x="842121" y="1684242"/>
                  </a:cubicBezTo>
                  <a:cubicBezTo>
                    <a:pt x="377031" y="1684242"/>
                    <a:pt x="0" y="1307212"/>
                    <a:pt x="0" y="842121"/>
                  </a:cubicBezTo>
                  <a:cubicBezTo>
                    <a:pt x="0" y="377031"/>
                    <a:pt x="377031" y="0"/>
                    <a:pt x="842121" y="0"/>
                  </a:cubicBezTo>
                  <a:cubicBezTo>
                    <a:pt x="1307212" y="0"/>
                    <a:pt x="1684242" y="377031"/>
                    <a:pt x="1684242" y="842121"/>
                  </a:cubicBezTo>
                  <a:close/>
                </a:path>
              </a:pathLst>
            </a:custGeom>
            <a:solidFill>
              <a:schemeClr val="bg1"/>
            </a:solidFill>
            <a:ln w="20917" cap="flat">
              <a:noFill/>
              <a:prstDash val="solid"/>
              <a:miter/>
            </a:ln>
          </p:spPr>
          <p:txBody>
            <a:bodyPr rtlCol="0" anchor="ctr"/>
            <a:lstStyle/>
            <a:p>
              <a:endParaRPr lang="en-IN">
                <a:latin typeface="Funnel Sans" pitchFamily="2" charset="0"/>
              </a:endParaRPr>
            </a:p>
          </p:txBody>
        </p:sp>
        <p:sp>
          <p:nvSpPr>
            <p:cNvPr id="39" name="Freeform: Shape 19">
              <a:extLst>
                <a:ext uri="{FF2B5EF4-FFF2-40B4-BE49-F238E27FC236}">
                  <a16:creationId xmlns:a16="http://schemas.microsoft.com/office/drawing/2014/main" id="{5AEC0C2F-7F79-E99D-EAFF-F7317E6B31DD}"/>
                </a:ext>
              </a:extLst>
            </p:cNvPr>
            <p:cNvSpPr/>
            <p:nvPr/>
          </p:nvSpPr>
          <p:spPr>
            <a:xfrm>
              <a:off x="4128113" y="4156195"/>
              <a:ext cx="1333618" cy="387962"/>
            </a:xfrm>
            <a:custGeom>
              <a:avLst/>
              <a:gdLst>
                <a:gd name="connsiteX0" fmla="*/ 1166368 w 1151296"/>
                <a:gd name="connsiteY0" fmla="*/ 351983 h 334922"/>
                <a:gd name="connsiteX1" fmla="*/ 1049145 w 1151296"/>
                <a:gd name="connsiteY1" fmla="*/ 193104 h 334922"/>
                <a:gd name="connsiteX2" fmla="*/ 117223 w 1151296"/>
                <a:gd name="connsiteY2" fmla="*/ 193104 h 334922"/>
                <a:gd name="connsiteX3" fmla="*/ 0 w 1151296"/>
                <a:gd name="connsiteY3" fmla="*/ 351983 h 334922"/>
                <a:gd name="connsiteX4" fmla="*/ 1166368 w 1151296"/>
                <a:gd name="connsiteY4" fmla="*/ 351983 h 334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296" h="334922">
                  <a:moveTo>
                    <a:pt x="1166368" y="351983"/>
                  </a:moveTo>
                  <a:cubicBezTo>
                    <a:pt x="1136225" y="294837"/>
                    <a:pt x="1097081" y="241040"/>
                    <a:pt x="1049145" y="193104"/>
                  </a:cubicBezTo>
                  <a:cubicBezTo>
                    <a:pt x="791883" y="-64368"/>
                    <a:pt x="374485" y="-64368"/>
                    <a:pt x="117223" y="193104"/>
                  </a:cubicBezTo>
                  <a:cubicBezTo>
                    <a:pt x="69078" y="241249"/>
                    <a:pt x="30143" y="294837"/>
                    <a:pt x="0" y="351983"/>
                  </a:cubicBezTo>
                  <a:lnTo>
                    <a:pt x="1166368" y="351983"/>
                  </a:lnTo>
                  <a:close/>
                </a:path>
              </a:pathLst>
            </a:custGeom>
            <a:solidFill>
              <a:srgbClr val="4C574C"/>
            </a:solidFill>
            <a:ln w="20917" cap="flat">
              <a:noFill/>
              <a:prstDash val="solid"/>
              <a:miter/>
            </a:ln>
          </p:spPr>
          <p:txBody>
            <a:bodyPr rtlCol="0" anchor="ctr"/>
            <a:lstStyle/>
            <a:p>
              <a:endParaRPr lang="en-IN">
                <a:latin typeface="Funnel Sans" pitchFamily="2" charset="0"/>
              </a:endParaRPr>
            </a:p>
          </p:txBody>
        </p:sp>
        <p:sp>
          <p:nvSpPr>
            <p:cNvPr id="40" name="Freeform: Shape 22">
              <a:extLst>
                <a:ext uri="{FF2B5EF4-FFF2-40B4-BE49-F238E27FC236}">
                  <a16:creationId xmlns:a16="http://schemas.microsoft.com/office/drawing/2014/main" id="{86621C24-B526-8DBA-F50B-51609507F7AC}"/>
                </a:ext>
              </a:extLst>
            </p:cNvPr>
            <p:cNvSpPr/>
            <p:nvPr/>
          </p:nvSpPr>
          <p:spPr>
            <a:xfrm>
              <a:off x="6788868" y="1588110"/>
              <a:ext cx="1333618" cy="387962"/>
            </a:xfrm>
            <a:custGeom>
              <a:avLst/>
              <a:gdLst>
                <a:gd name="connsiteX0" fmla="*/ 1166368 w 1151296"/>
                <a:gd name="connsiteY0" fmla="*/ 351983 h 334922"/>
                <a:gd name="connsiteX1" fmla="*/ 1049145 w 1151296"/>
                <a:gd name="connsiteY1" fmla="*/ 193104 h 334922"/>
                <a:gd name="connsiteX2" fmla="*/ 117223 w 1151296"/>
                <a:gd name="connsiteY2" fmla="*/ 193104 h 334922"/>
                <a:gd name="connsiteX3" fmla="*/ 0 w 1151296"/>
                <a:gd name="connsiteY3" fmla="*/ 351983 h 334922"/>
                <a:gd name="connsiteX4" fmla="*/ 1166368 w 1151296"/>
                <a:gd name="connsiteY4" fmla="*/ 351983 h 334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296" h="334922">
                  <a:moveTo>
                    <a:pt x="1166368" y="351983"/>
                  </a:moveTo>
                  <a:cubicBezTo>
                    <a:pt x="1136225" y="294837"/>
                    <a:pt x="1097081" y="241040"/>
                    <a:pt x="1049145" y="193104"/>
                  </a:cubicBezTo>
                  <a:cubicBezTo>
                    <a:pt x="791883" y="-64368"/>
                    <a:pt x="374485" y="-64368"/>
                    <a:pt x="117223" y="193104"/>
                  </a:cubicBezTo>
                  <a:cubicBezTo>
                    <a:pt x="69078" y="241249"/>
                    <a:pt x="30143" y="294837"/>
                    <a:pt x="0" y="351983"/>
                  </a:cubicBezTo>
                  <a:lnTo>
                    <a:pt x="1166368" y="351983"/>
                  </a:lnTo>
                  <a:close/>
                </a:path>
              </a:pathLst>
            </a:custGeom>
            <a:solidFill>
              <a:srgbClr val="494949"/>
            </a:solidFill>
            <a:ln w="20917" cap="flat">
              <a:noFill/>
              <a:prstDash val="solid"/>
              <a:miter/>
            </a:ln>
          </p:spPr>
          <p:txBody>
            <a:bodyPr rtlCol="0" anchor="ctr"/>
            <a:lstStyle/>
            <a:p>
              <a:endParaRPr lang="en-IN">
                <a:latin typeface="Funnel Sans" pitchFamily="2" charset="0"/>
              </a:endParaRPr>
            </a:p>
          </p:txBody>
        </p:sp>
        <p:sp>
          <p:nvSpPr>
            <p:cNvPr id="43" name="Rectangle 42">
              <a:extLst>
                <a:ext uri="{FF2B5EF4-FFF2-40B4-BE49-F238E27FC236}">
                  <a16:creationId xmlns:a16="http://schemas.microsoft.com/office/drawing/2014/main" id="{F3CB38ED-2153-CC6F-6A9F-88053D943EC8}"/>
                </a:ext>
              </a:extLst>
            </p:cNvPr>
            <p:cNvSpPr/>
            <p:nvPr/>
          </p:nvSpPr>
          <p:spPr>
            <a:xfrm>
              <a:off x="4124434" y="2077161"/>
              <a:ext cx="1340973" cy="553998"/>
            </a:xfrm>
            <a:prstGeom prst="rect">
              <a:avLst/>
            </a:prstGeom>
          </p:spPr>
          <p:txBody>
            <a:bodyPr wrap="square">
              <a:spAutoFit/>
            </a:bodyPr>
            <a:lstStyle/>
            <a:p>
              <a:pPr algn="ctr">
                <a:spcBef>
                  <a:spcPts val="200"/>
                </a:spcBef>
                <a:spcAft>
                  <a:spcPts val="200"/>
                </a:spcAft>
              </a:pPr>
              <a:r>
                <a:rPr lang="en-US" sz="1500" b="1" dirty="0">
                  <a:latin typeface="Funnel Sans"/>
                </a:rPr>
                <a:t>Overall performance</a:t>
              </a:r>
              <a:endParaRPr lang="en-US" sz="1500" b="1" dirty="0">
                <a:solidFill>
                  <a:schemeClr val="tx2"/>
                </a:solidFill>
                <a:latin typeface="Funnel Sans"/>
              </a:endParaRPr>
            </a:p>
          </p:txBody>
        </p:sp>
        <p:sp>
          <p:nvSpPr>
            <p:cNvPr id="44" name="Rectangle 43">
              <a:extLst>
                <a:ext uri="{FF2B5EF4-FFF2-40B4-BE49-F238E27FC236}">
                  <a16:creationId xmlns:a16="http://schemas.microsoft.com/office/drawing/2014/main" id="{740C0514-AFA8-B3C5-3F1B-171EDDBF0BCB}"/>
                </a:ext>
              </a:extLst>
            </p:cNvPr>
            <p:cNvSpPr/>
            <p:nvPr/>
          </p:nvSpPr>
          <p:spPr>
            <a:xfrm>
              <a:off x="6796304" y="2077161"/>
              <a:ext cx="1326181" cy="553998"/>
            </a:xfrm>
            <a:prstGeom prst="rect">
              <a:avLst/>
            </a:prstGeom>
          </p:spPr>
          <p:txBody>
            <a:bodyPr wrap="square">
              <a:spAutoFit/>
            </a:bodyPr>
            <a:lstStyle/>
            <a:p>
              <a:pPr algn="ctr">
                <a:spcBef>
                  <a:spcPts val="200"/>
                </a:spcBef>
                <a:spcAft>
                  <a:spcPts val="200"/>
                </a:spcAft>
              </a:pPr>
              <a:r>
                <a:rPr lang="en-US" sz="1500" b="1" dirty="0" err="1">
                  <a:latin typeface="Funnel Sans"/>
                </a:rPr>
                <a:t>IoU</a:t>
              </a:r>
              <a:r>
                <a:rPr lang="en-US" sz="1500" b="1" dirty="0">
                  <a:latin typeface="Funnel Sans"/>
                </a:rPr>
                <a:t> &amp; F1-score</a:t>
              </a:r>
              <a:endParaRPr lang="en-US" sz="1500" b="1" dirty="0">
                <a:solidFill>
                  <a:schemeClr val="tx2"/>
                </a:solidFill>
                <a:latin typeface="Funnel Sans"/>
              </a:endParaRPr>
            </a:p>
          </p:txBody>
        </p:sp>
        <p:sp>
          <p:nvSpPr>
            <p:cNvPr id="45" name="Rectangle 44">
              <a:extLst>
                <a:ext uri="{FF2B5EF4-FFF2-40B4-BE49-F238E27FC236}">
                  <a16:creationId xmlns:a16="http://schemas.microsoft.com/office/drawing/2014/main" id="{06E88629-86A5-0482-3CEA-42C02708B1E9}"/>
                </a:ext>
              </a:extLst>
            </p:cNvPr>
            <p:cNvSpPr/>
            <p:nvPr/>
          </p:nvSpPr>
          <p:spPr>
            <a:xfrm>
              <a:off x="6815839" y="4625276"/>
              <a:ext cx="1256631" cy="553998"/>
            </a:xfrm>
            <a:prstGeom prst="rect">
              <a:avLst/>
            </a:prstGeom>
          </p:spPr>
          <p:txBody>
            <a:bodyPr wrap="square">
              <a:spAutoFit/>
            </a:bodyPr>
            <a:lstStyle/>
            <a:p>
              <a:pPr algn="ctr">
                <a:spcBef>
                  <a:spcPts val="200"/>
                </a:spcBef>
                <a:spcAft>
                  <a:spcPts val="200"/>
                </a:spcAft>
              </a:pPr>
              <a:r>
                <a:rPr lang="en-US" sz="1500" b="1" dirty="0">
                  <a:latin typeface="Funnel Sans"/>
                </a:rPr>
                <a:t>Precision &amp; Recall</a:t>
              </a:r>
              <a:endParaRPr lang="en-US" sz="1500" b="1" dirty="0">
                <a:solidFill>
                  <a:schemeClr val="tx2"/>
                </a:solidFill>
                <a:latin typeface="Funnel Sans"/>
              </a:endParaRPr>
            </a:p>
          </p:txBody>
        </p:sp>
        <p:sp>
          <p:nvSpPr>
            <p:cNvPr id="46" name="Rectangle 45">
              <a:extLst>
                <a:ext uri="{FF2B5EF4-FFF2-40B4-BE49-F238E27FC236}">
                  <a16:creationId xmlns:a16="http://schemas.microsoft.com/office/drawing/2014/main" id="{7A450098-1049-227A-8C74-AFED996CFB76}"/>
                </a:ext>
              </a:extLst>
            </p:cNvPr>
            <p:cNvSpPr/>
            <p:nvPr/>
          </p:nvSpPr>
          <p:spPr>
            <a:xfrm>
              <a:off x="4128113" y="4603475"/>
              <a:ext cx="1333618" cy="584775"/>
            </a:xfrm>
            <a:prstGeom prst="rect">
              <a:avLst/>
            </a:prstGeom>
          </p:spPr>
          <p:txBody>
            <a:bodyPr wrap="square">
              <a:spAutoFit/>
            </a:bodyPr>
            <a:lstStyle/>
            <a:p>
              <a:pPr algn="ctr">
                <a:spcBef>
                  <a:spcPts val="200"/>
                </a:spcBef>
                <a:spcAft>
                  <a:spcPts val="200"/>
                </a:spcAft>
              </a:pPr>
              <a:r>
                <a:rPr lang="en-US" sz="1600" b="1" dirty="0"/>
                <a:t>Pixel-wise error (MAE)</a:t>
              </a:r>
              <a:endParaRPr lang="en-US" sz="1600" b="1" dirty="0">
                <a:solidFill>
                  <a:schemeClr val="tx2"/>
                </a:solidFill>
                <a:latin typeface="Funnel Sans" pitchFamily="2" charset="0"/>
              </a:endParaRPr>
            </a:p>
          </p:txBody>
        </p:sp>
        <p:sp>
          <p:nvSpPr>
            <p:cNvPr id="47" name="TextBox 46">
              <a:extLst>
                <a:ext uri="{FF2B5EF4-FFF2-40B4-BE49-F238E27FC236}">
                  <a16:creationId xmlns:a16="http://schemas.microsoft.com/office/drawing/2014/main" id="{E1F68484-B035-2E51-B483-1ADDB4FD570C}"/>
                </a:ext>
              </a:extLst>
            </p:cNvPr>
            <p:cNvSpPr txBox="1"/>
            <p:nvPr/>
          </p:nvSpPr>
          <p:spPr>
            <a:xfrm>
              <a:off x="4124434" y="1658822"/>
              <a:ext cx="1340973" cy="307777"/>
            </a:xfrm>
            <a:prstGeom prst="rect">
              <a:avLst/>
            </a:prstGeom>
            <a:noFill/>
          </p:spPr>
          <p:txBody>
            <a:bodyPr wrap="square" rtlCol="0">
              <a:spAutoFit/>
            </a:bodyPr>
            <a:lstStyle/>
            <a:p>
              <a:pPr algn="ctr"/>
              <a:r>
                <a:rPr lang="en-IN" b="1" dirty="0">
                  <a:solidFill>
                    <a:schemeClr val="bg1"/>
                  </a:solidFill>
                  <a:latin typeface="Funnel Sans" pitchFamily="2" charset="0"/>
                </a:rPr>
                <a:t>01</a:t>
              </a:r>
            </a:p>
          </p:txBody>
        </p:sp>
        <p:sp>
          <p:nvSpPr>
            <p:cNvPr id="48" name="TextBox 47">
              <a:extLst>
                <a:ext uri="{FF2B5EF4-FFF2-40B4-BE49-F238E27FC236}">
                  <a16:creationId xmlns:a16="http://schemas.microsoft.com/office/drawing/2014/main" id="{D07A27B9-20A0-EF51-89EF-2E7D84A7A80E}"/>
                </a:ext>
              </a:extLst>
            </p:cNvPr>
            <p:cNvSpPr txBox="1"/>
            <p:nvPr/>
          </p:nvSpPr>
          <p:spPr>
            <a:xfrm>
              <a:off x="6788868" y="1641730"/>
              <a:ext cx="1333618" cy="307777"/>
            </a:xfrm>
            <a:prstGeom prst="rect">
              <a:avLst/>
            </a:prstGeom>
            <a:noFill/>
          </p:spPr>
          <p:txBody>
            <a:bodyPr wrap="square" rtlCol="0">
              <a:spAutoFit/>
            </a:bodyPr>
            <a:lstStyle/>
            <a:p>
              <a:pPr algn="ctr"/>
              <a:r>
                <a:rPr lang="en-IN" b="1" dirty="0">
                  <a:solidFill>
                    <a:schemeClr val="bg1"/>
                  </a:solidFill>
                  <a:latin typeface="Funnel Sans" pitchFamily="2" charset="0"/>
                </a:rPr>
                <a:t>02</a:t>
              </a:r>
            </a:p>
          </p:txBody>
        </p:sp>
        <p:sp>
          <p:nvSpPr>
            <p:cNvPr id="49" name="TextBox 48">
              <a:extLst>
                <a:ext uri="{FF2B5EF4-FFF2-40B4-BE49-F238E27FC236}">
                  <a16:creationId xmlns:a16="http://schemas.microsoft.com/office/drawing/2014/main" id="{8D86FD97-284A-2E3D-AE37-83C218CAEE90}"/>
                </a:ext>
              </a:extLst>
            </p:cNvPr>
            <p:cNvSpPr txBox="1"/>
            <p:nvPr/>
          </p:nvSpPr>
          <p:spPr>
            <a:xfrm>
              <a:off x="4124435" y="4253273"/>
              <a:ext cx="1340973" cy="307777"/>
            </a:xfrm>
            <a:prstGeom prst="rect">
              <a:avLst/>
            </a:prstGeom>
            <a:noFill/>
          </p:spPr>
          <p:txBody>
            <a:bodyPr wrap="square" rtlCol="0">
              <a:spAutoFit/>
            </a:bodyPr>
            <a:lstStyle/>
            <a:p>
              <a:pPr algn="ctr"/>
              <a:r>
                <a:rPr lang="en-IN" b="1" dirty="0">
                  <a:solidFill>
                    <a:schemeClr val="bg1"/>
                  </a:solidFill>
                  <a:latin typeface="Funnel Sans" pitchFamily="2" charset="0"/>
                </a:rPr>
                <a:t>04</a:t>
              </a:r>
            </a:p>
          </p:txBody>
        </p:sp>
        <p:sp>
          <p:nvSpPr>
            <p:cNvPr id="50" name="TextBox 49">
              <a:extLst>
                <a:ext uri="{FF2B5EF4-FFF2-40B4-BE49-F238E27FC236}">
                  <a16:creationId xmlns:a16="http://schemas.microsoft.com/office/drawing/2014/main" id="{BC959E70-B9BB-66BA-3D4C-9F5F8556F061}"/>
                </a:ext>
              </a:extLst>
            </p:cNvPr>
            <p:cNvSpPr txBox="1"/>
            <p:nvPr/>
          </p:nvSpPr>
          <p:spPr>
            <a:xfrm>
              <a:off x="6803816" y="4249888"/>
              <a:ext cx="1268655" cy="307777"/>
            </a:xfrm>
            <a:prstGeom prst="rect">
              <a:avLst/>
            </a:prstGeom>
            <a:noFill/>
          </p:spPr>
          <p:txBody>
            <a:bodyPr wrap="square" rtlCol="0">
              <a:spAutoFit/>
            </a:bodyPr>
            <a:lstStyle/>
            <a:p>
              <a:pPr algn="ctr"/>
              <a:r>
                <a:rPr lang="en-IN" b="1" dirty="0">
                  <a:solidFill>
                    <a:schemeClr val="bg1"/>
                  </a:solidFill>
                  <a:latin typeface="Funnel Sans" pitchFamily="2" charset="0"/>
                </a:rPr>
                <a:t>03</a:t>
              </a:r>
            </a:p>
          </p:txBody>
        </p:sp>
        <p:sp>
          <p:nvSpPr>
            <p:cNvPr id="59" name="Freeform: Shape 5">
              <a:extLst>
                <a:ext uri="{FF2B5EF4-FFF2-40B4-BE49-F238E27FC236}">
                  <a16:creationId xmlns:a16="http://schemas.microsoft.com/office/drawing/2014/main" id="{048B3AB0-73A5-1C68-BCC8-CE609B4C8D50}"/>
                </a:ext>
              </a:extLst>
            </p:cNvPr>
            <p:cNvSpPr/>
            <p:nvPr/>
          </p:nvSpPr>
          <p:spPr>
            <a:xfrm>
              <a:off x="5829014" y="4480302"/>
              <a:ext cx="412209" cy="897162"/>
            </a:xfrm>
            <a:custGeom>
              <a:avLst/>
              <a:gdLst>
                <a:gd name="connsiteX0" fmla="*/ 297244 w 355855"/>
                <a:gd name="connsiteY0" fmla="*/ 787696 h 774508"/>
                <a:gd name="connsiteX1" fmla="*/ 69078 w 355855"/>
                <a:gd name="connsiteY1" fmla="*/ 559530 h 774508"/>
                <a:gd name="connsiteX2" fmla="*/ 69078 w 355855"/>
                <a:gd name="connsiteY2" fmla="*/ 226073 h 774508"/>
                <a:gd name="connsiteX3" fmla="*/ 295151 w 355855"/>
                <a:gd name="connsiteY3" fmla="*/ 0 h 774508"/>
                <a:gd name="connsiteX4" fmla="*/ 297244 w 355855"/>
                <a:gd name="connsiteY4" fmla="*/ 787696 h 774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55" h="774508">
                  <a:moveTo>
                    <a:pt x="297244" y="787696"/>
                  </a:moveTo>
                  <a:lnTo>
                    <a:pt x="69078" y="559530"/>
                  </a:lnTo>
                  <a:cubicBezTo>
                    <a:pt x="-23026" y="467427"/>
                    <a:pt x="-23026" y="318176"/>
                    <a:pt x="69078" y="226073"/>
                  </a:cubicBezTo>
                  <a:lnTo>
                    <a:pt x="295151" y="0"/>
                  </a:lnTo>
                  <a:cubicBezTo>
                    <a:pt x="396046" y="252448"/>
                    <a:pt x="397511" y="535876"/>
                    <a:pt x="297244" y="787696"/>
                  </a:cubicBezTo>
                  <a:close/>
                </a:path>
              </a:pathLst>
            </a:custGeom>
            <a:solidFill>
              <a:srgbClr val="262B27"/>
            </a:solidFill>
            <a:ln w="20917" cap="flat">
              <a:noFill/>
              <a:prstDash val="solid"/>
              <a:miter/>
            </a:ln>
          </p:spPr>
          <p:txBody>
            <a:bodyPr rtlCol="0" anchor="ctr"/>
            <a:lstStyle/>
            <a:p>
              <a:endParaRPr lang="en-IN">
                <a:latin typeface="Funnel Sans" pitchFamily="2" charset="0"/>
              </a:endParaRPr>
            </a:p>
          </p:txBody>
        </p:sp>
      </p:grpSp>
    </p:spTree>
    <p:extLst>
      <p:ext uri="{BB962C8B-B14F-4D97-AF65-F5344CB8AC3E}">
        <p14:creationId xmlns:p14="http://schemas.microsoft.com/office/powerpoint/2010/main" val="62341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9B866-C659-B7FA-A21F-72AD1A2D766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11803E-6406-1413-7309-3C829380EB3C}"/>
              </a:ext>
            </a:extLst>
          </p:cNvPr>
          <p:cNvSpPr>
            <a:spLocks noGrp="1"/>
          </p:cNvSpPr>
          <p:nvPr>
            <p:ph type="title"/>
          </p:nvPr>
        </p:nvSpPr>
        <p:spPr/>
        <p:txBody>
          <a:bodyPr/>
          <a:lstStyle/>
          <a:p>
            <a:pPr lvl="0"/>
            <a:r>
              <a:rPr lang="en-US" dirty="0"/>
              <a:t>Experiments, qualitative results &amp; key learning</a:t>
            </a:r>
            <a:endParaRPr lang="en-US" dirty="0">
              <a:sym typeface="Georgia"/>
            </a:endParaRPr>
          </a:p>
        </p:txBody>
      </p:sp>
      <p:sp>
        <p:nvSpPr>
          <p:cNvPr id="41" name="Text Placeholder 40">
            <a:extLst>
              <a:ext uri="{FF2B5EF4-FFF2-40B4-BE49-F238E27FC236}">
                <a16:creationId xmlns:a16="http://schemas.microsoft.com/office/drawing/2014/main" id="{957A2B0F-4D53-167B-7375-55C92F073C49}"/>
              </a:ext>
            </a:extLst>
          </p:cNvPr>
          <p:cNvSpPr>
            <a:spLocks noGrp="1"/>
          </p:cNvSpPr>
          <p:nvPr>
            <p:ph type="body" sz="quarter" idx="25"/>
          </p:nvPr>
        </p:nvSpPr>
        <p:spPr>
          <a:xfrm>
            <a:off x="3698748" y="1604031"/>
            <a:ext cx="2537011" cy="1058772"/>
          </a:xfrm>
        </p:spPr>
        <p:txBody>
          <a:bodyPr/>
          <a:lstStyle/>
          <a:p>
            <a:pPr lvl="0"/>
            <a:r>
              <a:rPr lang="en-US" dirty="0"/>
              <a:t>Hyperparameter experiments</a:t>
            </a:r>
          </a:p>
        </p:txBody>
      </p:sp>
      <p:sp>
        <p:nvSpPr>
          <p:cNvPr id="42" name="Text Placeholder 41">
            <a:extLst>
              <a:ext uri="{FF2B5EF4-FFF2-40B4-BE49-F238E27FC236}">
                <a16:creationId xmlns:a16="http://schemas.microsoft.com/office/drawing/2014/main" id="{68EC7682-C7F4-9CE6-B8CC-C395EC98D4F6}"/>
              </a:ext>
            </a:extLst>
          </p:cNvPr>
          <p:cNvSpPr>
            <a:spLocks noGrp="1"/>
          </p:cNvSpPr>
          <p:nvPr>
            <p:ph type="body" sz="quarter" idx="26"/>
          </p:nvPr>
        </p:nvSpPr>
        <p:spPr>
          <a:xfrm>
            <a:off x="6397880" y="1604030"/>
            <a:ext cx="2537011" cy="1058773"/>
          </a:xfrm>
        </p:spPr>
        <p:txBody>
          <a:bodyPr/>
          <a:lstStyle/>
          <a:p>
            <a:pPr lvl="0"/>
            <a:r>
              <a:rPr lang="en-US" dirty="0"/>
              <a:t>Qualitative observations</a:t>
            </a:r>
          </a:p>
        </p:txBody>
      </p:sp>
      <p:sp>
        <p:nvSpPr>
          <p:cNvPr id="43" name="Text Placeholder 42">
            <a:extLst>
              <a:ext uri="{FF2B5EF4-FFF2-40B4-BE49-F238E27FC236}">
                <a16:creationId xmlns:a16="http://schemas.microsoft.com/office/drawing/2014/main" id="{9EEC4BFF-42C9-73E4-EC59-B5ECE29D609D}"/>
              </a:ext>
            </a:extLst>
          </p:cNvPr>
          <p:cNvSpPr>
            <a:spLocks noGrp="1"/>
          </p:cNvSpPr>
          <p:nvPr>
            <p:ph type="body" sz="quarter" idx="27"/>
          </p:nvPr>
        </p:nvSpPr>
        <p:spPr>
          <a:xfrm>
            <a:off x="9097013" y="1604030"/>
            <a:ext cx="2537011" cy="1058773"/>
          </a:xfrm>
        </p:spPr>
        <p:txBody>
          <a:bodyPr/>
          <a:lstStyle/>
          <a:p>
            <a:pPr lvl="0"/>
            <a:r>
              <a:rPr lang="en-US" dirty="0"/>
              <a:t>Key learning &amp; future work</a:t>
            </a:r>
          </a:p>
        </p:txBody>
      </p:sp>
      <p:sp>
        <p:nvSpPr>
          <p:cNvPr id="11" name="Text Placeholder 10">
            <a:extLst>
              <a:ext uri="{FF2B5EF4-FFF2-40B4-BE49-F238E27FC236}">
                <a16:creationId xmlns:a16="http://schemas.microsoft.com/office/drawing/2014/main" id="{ABF50FC5-75D6-E327-F8F6-181A2517C07E}"/>
              </a:ext>
            </a:extLst>
          </p:cNvPr>
          <p:cNvSpPr>
            <a:spLocks noGrp="1"/>
          </p:cNvSpPr>
          <p:nvPr>
            <p:ph type="body" sz="quarter" idx="12"/>
          </p:nvPr>
        </p:nvSpPr>
        <p:spPr>
          <a:xfrm>
            <a:off x="999616" y="2743601"/>
            <a:ext cx="2537011" cy="1451598"/>
          </a:xfrm>
        </p:spPr>
        <p:txBody>
          <a:bodyPr>
            <a:noAutofit/>
          </a:bodyPr>
          <a:lstStyle/>
          <a:p>
            <a:pPr lvl="0"/>
            <a:r>
              <a:rPr lang="en-US" dirty="0"/>
              <a:t>Initial setup using BCE + </a:t>
            </a:r>
            <a:r>
              <a:rPr lang="en-US" dirty="0" err="1"/>
              <a:t>IoU</a:t>
            </a:r>
            <a:r>
              <a:rPr lang="en-US" dirty="0"/>
              <a:t> loss, default learning rate, and basic augmentations.</a:t>
            </a:r>
            <a:br>
              <a:rPr lang="en-US" dirty="0"/>
            </a:br>
            <a:r>
              <a:rPr lang="en-US" dirty="0"/>
              <a:t>Served as the starting point for further improvements.</a:t>
            </a:r>
          </a:p>
        </p:txBody>
      </p:sp>
      <p:sp>
        <p:nvSpPr>
          <p:cNvPr id="9" name="Text Placeholder 8">
            <a:extLst>
              <a:ext uri="{FF2B5EF4-FFF2-40B4-BE49-F238E27FC236}">
                <a16:creationId xmlns:a16="http://schemas.microsoft.com/office/drawing/2014/main" id="{28881D30-F49B-7BAC-F8E2-A10E1819F306}"/>
              </a:ext>
            </a:extLst>
          </p:cNvPr>
          <p:cNvSpPr>
            <a:spLocks noGrp="1"/>
          </p:cNvSpPr>
          <p:nvPr>
            <p:ph type="body" sz="quarter" idx="17"/>
          </p:nvPr>
        </p:nvSpPr>
        <p:spPr>
          <a:xfrm>
            <a:off x="999616" y="1604031"/>
            <a:ext cx="2537011" cy="1058772"/>
          </a:xfrm>
        </p:spPr>
        <p:txBody>
          <a:bodyPr>
            <a:normAutofit/>
          </a:bodyPr>
          <a:lstStyle/>
          <a:p>
            <a:pPr lvl="0"/>
            <a:r>
              <a:rPr lang="en-US" dirty="0"/>
              <a:t>Baseline configuration</a:t>
            </a:r>
          </a:p>
        </p:txBody>
      </p:sp>
      <p:sp>
        <p:nvSpPr>
          <p:cNvPr id="62" name="Text Placeholder 61">
            <a:extLst>
              <a:ext uri="{FF2B5EF4-FFF2-40B4-BE49-F238E27FC236}">
                <a16:creationId xmlns:a16="http://schemas.microsoft.com/office/drawing/2014/main" id="{170B68A2-6D3D-C71E-C81D-D174B74C056F}"/>
              </a:ext>
            </a:extLst>
          </p:cNvPr>
          <p:cNvSpPr>
            <a:spLocks noGrp="1"/>
          </p:cNvSpPr>
          <p:nvPr>
            <p:ph type="body" sz="quarter" idx="21"/>
          </p:nvPr>
        </p:nvSpPr>
        <p:spPr>
          <a:xfrm>
            <a:off x="3698748" y="2743601"/>
            <a:ext cx="2537011" cy="1196742"/>
          </a:xfrm>
        </p:spPr>
        <p:txBody>
          <a:bodyPr>
            <a:normAutofit/>
          </a:bodyPr>
          <a:lstStyle/>
          <a:p>
            <a:r>
              <a:rPr lang="en-US" dirty="0"/>
              <a:t>Tested different loss weightings and learning-rate values.</a:t>
            </a:r>
            <a:br>
              <a:rPr lang="en-US" dirty="0"/>
            </a:br>
            <a:r>
              <a:rPr lang="en-US" dirty="0"/>
              <a:t>Showed clear sensitivity of performance to training settings.</a:t>
            </a:r>
          </a:p>
        </p:txBody>
      </p:sp>
      <p:sp>
        <p:nvSpPr>
          <p:cNvPr id="63" name="Text Placeholder 62">
            <a:extLst>
              <a:ext uri="{FF2B5EF4-FFF2-40B4-BE49-F238E27FC236}">
                <a16:creationId xmlns:a16="http://schemas.microsoft.com/office/drawing/2014/main" id="{866CAB5E-6536-33F2-444A-457C9F37578A}"/>
              </a:ext>
            </a:extLst>
          </p:cNvPr>
          <p:cNvSpPr>
            <a:spLocks noGrp="1"/>
          </p:cNvSpPr>
          <p:nvPr>
            <p:ph type="body" sz="quarter" idx="22"/>
          </p:nvPr>
        </p:nvSpPr>
        <p:spPr>
          <a:xfrm>
            <a:off x="6235759" y="2743601"/>
            <a:ext cx="2699133" cy="1451598"/>
          </a:xfrm>
        </p:spPr>
        <p:txBody>
          <a:bodyPr>
            <a:normAutofit/>
          </a:bodyPr>
          <a:lstStyle/>
          <a:p>
            <a:pPr lvl="1"/>
            <a:r>
              <a:rPr lang="en-US" dirty="0"/>
              <a:t>Predictions successfully highlight the main salient object.</a:t>
            </a:r>
            <a:br>
              <a:rPr lang="en-US" dirty="0"/>
            </a:br>
            <a:r>
              <a:rPr lang="en-US" dirty="0"/>
              <a:t>Errors mostly appear on object boundaries and thin structures.</a:t>
            </a:r>
          </a:p>
        </p:txBody>
      </p:sp>
      <p:sp>
        <p:nvSpPr>
          <p:cNvPr id="40" name="Text Placeholder 39">
            <a:extLst>
              <a:ext uri="{FF2B5EF4-FFF2-40B4-BE49-F238E27FC236}">
                <a16:creationId xmlns:a16="http://schemas.microsoft.com/office/drawing/2014/main" id="{46A4763B-7489-E400-3BE9-35132F3714BF}"/>
              </a:ext>
            </a:extLst>
          </p:cNvPr>
          <p:cNvSpPr>
            <a:spLocks noGrp="1"/>
          </p:cNvSpPr>
          <p:nvPr>
            <p:ph type="body" sz="quarter" idx="23"/>
          </p:nvPr>
        </p:nvSpPr>
        <p:spPr>
          <a:xfrm>
            <a:off x="9097013" y="2743601"/>
            <a:ext cx="2537011" cy="1451598"/>
          </a:xfrm>
        </p:spPr>
        <p:txBody>
          <a:bodyPr/>
          <a:lstStyle/>
          <a:p>
            <a:pPr lvl="0"/>
            <a:r>
              <a:rPr lang="en-US" dirty="0"/>
              <a:t>Learned how to design a full SOD pipeline from data loading to </a:t>
            </a:r>
            <a:r>
              <a:rPr lang="en-US" dirty="0" err="1"/>
              <a:t>evaluation.Plan</a:t>
            </a:r>
            <a:r>
              <a:rPr lang="en-US" dirty="0"/>
              <a:t> to explore deeper architectures (U-Net / </a:t>
            </a:r>
            <a:r>
              <a:rPr lang="en-US" dirty="0" err="1"/>
              <a:t>ResNet</a:t>
            </a:r>
            <a:r>
              <a:rPr lang="en-US" dirty="0"/>
              <a:t>) and larger datasets like DUTS.</a:t>
            </a:r>
          </a:p>
        </p:txBody>
      </p:sp>
      <p:graphicFrame>
        <p:nvGraphicFramePr>
          <p:cNvPr id="2" name="Table 1">
            <a:extLst>
              <a:ext uri="{FF2B5EF4-FFF2-40B4-BE49-F238E27FC236}">
                <a16:creationId xmlns:a16="http://schemas.microsoft.com/office/drawing/2014/main" id="{812EC785-DF45-3220-519C-D15DAE45C54D}"/>
              </a:ext>
            </a:extLst>
          </p:cNvPr>
          <p:cNvGraphicFramePr>
            <a:graphicFrameLocks noGrp="1"/>
          </p:cNvGraphicFramePr>
          <p:nvPr>
            <p:extLst>
              <p:ext uri="{D42A27DB-BD31-4B8C-83A1-F6EECF244321}">
                <p14:modId xmlns:p14="http://schemas.microsoft.com/office/powerpoint/2010/main" val="1497991539"/>
              </p:ext>
            </p:extLst>
          </p:nvPr>
        </p:nvGraphicFramePr>
        <p:xfrm>
          <a:off x="2370221" y="4195198"/>
          <a:ext cx="6894096" cy="2500374"/>
        </p:xfrm>
        <a:graphic>
          <a:graphicData uri="http://schemas.openxmlformats.org/drawingml/2006/table">
            <a:tbl>
              <a:tblPr firstRow="1" bandRow="1">
                <a:tableStyleId>{7DF18680-E054-41AD-8BC1-D1AEF772440D}</a:tableStyleId>
              </a:tblPr>
              <a:tblGrid>
                <a:gridCol w="2298032">
                  <a:extLst>
                    <a:ext uri="{9D8B030D-6E8A-4147-A177-3AD203B41FA5}">
                      <a16:colId xmlns:a16="http://schemas.microsoft.com/office/drawing/2014/main" val="2065747973"/>
                    </a:ext>
                  </a:extLst>
                </a:gridCol>
                <a:gridCol w="2298032">
                  <a:extLst>
                    <a:ext uri="{9D8B030D-6E8A-4147-A177-3AD203B41FA5}">
                      <a16:colId xmlns:a16="http://schemas.microsoft.com/office/drawing/2014/main" val="3673185465"/>
                    </a:ext>
                  </a:extLst>
                </a:gridCol>
                <a:gridCol w="2298032">
                  <a:extLst>
                    <a:ext uri="{9D8B030D-6E8A-4147-A177-3AD203B41FA5}">
                      <a16:colId xmlns:a16="http://schemas.microsoft.com/office/drawing/2014/main" val="2390960323"/>
                    </a:ext>
                  </a:extLst>
                </a:gridCol>
              </a:tblGrid>
              <a:tr h="416729">
                <a:tc>
                  <a:txBody>
                    <a:bodyPr/>
                    <a:lstStyle/>
                    <a:p>
                      <a:r>
                        <a:rPr lang="en-US" dirty="0"/>
                        <a:t>Metric</a:t>
                      </a:r>
                    </a:p>
                  </a:txBody>
                  <a:tcPr/>
                </a:tc>
                <a:tc>
                  <a:txBody>
                    <a:bodyPr/>
                    <a:lstStyle/>
                    <a:p>
                      <a:r>
                        <a:rPr lang="en-US" dirty="0"/>
                        <a:t>Baseline</a:t>
                      </a:r>
                    </a:p>
                  </a:txBody>
                  <a:tcPr/>
                </a:tc>
                <a:tc>
                  <a:txBody>
                    <a:bodyPr/>
                    <a:lstStyle/>
                    <a:p>
                      <a:r>
                        <a:rPr lang="en-US" dirty="0"/>
                        <a:t>Final Model</a:t>
                      </a:r>
                    </a:p>
                  </a:txBody>
                  <a:tcPr/>
                </a:tc>
                <a:extLst>
                  <a:ext uri="{0D108BD9-81ED-4DB2-BD59-A6C34878D82A}">
                    <a16:rowId xmlns:a16="http://schemas.microsoft.com/office/drawing/2014/main" val="3622159877"/>
                  </a:ext>
                </a:extLst>
              </a:tr>
              <a:tr h="416729">
                <a:tc>
                  <a:txBody>
                    <a:bodyPr/>
                    <a:lstStyle/>
                    <a:p>
                      <a:r>
                        <a:rPr lang="en-US" dirty="0" err="1"/>
                        <a:t>IoU</a:t>
                      </a:r>
                      <a:endParaRPr lang="en-US" dirty="0"/>
                    </a:p>
                  </a:txBody>
                  <a:tcPr/>
                </a:tc>
                <a:tc>
                  <a:txBody>
                    <a:bodyPr/>
                    <a:lstStyle/>
                    <a:p>
                      <a:r>
                        <a:rPr lang="en-US" dirty="0"/>
                        <a:t>0.51</a:t>
                      </a:r>
                    </a:p>
                  </a:txBody>
                  <a:tcPr/>
                </a:tc>
                <a:tc>
                  <a:txBody>
                    <a:bodyPr/>
                    <a:lstStyle/>
                    <a:p>
                      <a:r>
                        <a:rPr lang="en-US" dirty="0"/>
                        <a:t>0.61</a:t>
                      </a:r>
                    </a:p>
                  </a:txBody>
                  <a:tcPr/>
                </a:tc>
                <a:extLst>
                  <a:ext uri="{0D108BD9-81ED-4DB2-BD59-A6C34878D82A}">
                    <a16:rowId xmlns:a16="http://schemas.microsoft.com/office/drawing/2014/main" val="1235205314"/>
                  </a:ext>
                </a:extLst>
              </a:tr>
              <a:tr h="416729">
                <a:tc>
                  <a:txBody>
                    <a:bodyPr/>
                    <a:lstStyle/>
                    <a:p>
                      <a:r>
                        <a:rPr lang="en-US" dirty="0"/>
                        <a:t>Precision</a:t>
                      </a:r>
                    </a:p>
                  </a:txBody>
                  <a:tcPr/>
                </a:tc>
                <a:tc>
                  <a:txBody>
                    <a:bodyPr/>
                    <a:lstStyle/>
                    <a:p>
                      <a:r>
                        <a:rPr lang="en-US" dirty="0"/>
                        <a:t>0.68</a:t>
                      </a:r>
                    </a:p>
                  </a:txBody>
                  <a:tcPr/>
                </a:tc>
                <a:tc>
                  <a:txBody>
                    <a:bodyPr/>
                    <a:lstStyle/>
                    <a:p>
                      <a:r>
                        <a:rPr lang="en-US" dirty="0"/>
                        <a:t>0.73</a:t>
                      </a:r>
                    </a:p>
                  </a:txBody>
                  <a:tcPr/>
                </a:tc>
                <a:extLst>
                  <a:ext uri="{0D108BD9-81ED-4DB2-BD59-A6C34878D82A}">
                    <a16:rowId xmlns:a16="http://schemas.microsoft.com/office/drawing/2014/main" val="368664207"/>
                  </a:ext>
                </a:extLst>
              </a:tr>
              <a:tr h="416729">
                <a:tc>
                  <a:txBody>
                    <a:bodyPr/>
                    <a:lstStyle/>
                    <a:p>
                      <a:r>
                        <a:rPr lang="en-US" dirty="0"/>
                        <a:t>Recall</a:t>
                      </a:r>
                    </a:p>
                  </a:txBody>
                  <a:tcPr/>
                </a:tc>
                <a:tc>
                  <a:txBody>
                    <a:bodyPr/>
                    <a:lstStyle/>
                    <a:p>
                      <a:r>
                        <a:rPr lang="en-US" dirty="0"/>
                        <a:t>0.69</a:t>
                      </a:r>
                    </a:p>
                  </a:txBody>
                  <a:tcPr/>
                </a:tc>
                <a:tc>
                  <a:txBody>
                    <a:bodyPr/>
                    <a:lstStyle/>
                    <a:p>
                      <a:r>
                        <a:rPr lang="en-US" dirty="0"/>
                        <a:t>0.79</a:t>
                      </a:r>
                    </a:p>
                  </a:txBody>
                  <a:tcPr/>
                </a:tc>
                <a:extLst>
                  <a:ext uri="{0D108BD9-81ED-4DB2-BD59-A6C34878D82A}">
                    <a16:rowId xmlns:a16="http://schemas.microsoft.com/office/drawing/2014/main" val="2900715718"/>
                  </a:ext>
                </a:extLst>
              </a:tr>
              <a:tr h="416729">
                <a:tc>
                  <a:txBody>
                    <a:bodyPr/>
                    <a:lstStyle/>
                    <a:p>
                      <a:r>
                        <a:rPr lang="en-US" dirty="0"/>
                        <a:t>F1-score</a:t>
                      </a:r>
                    </a:p>
                  </a:txBody>
                  <a:tcPr/>
                </a:tc>
                <a:tc>
                  <a:txBody>
                    <a:bodyPr/>
                    <a:lstStyle/>
                    <a:p>
                      <a:r>
                        <a:rPr lang="en-US" dirty="0"/>
                        <a:t>0.66</a:t>
                      </a:r>
                    </a:p>
                  </a:txBody>
                  <a:tcPr/>
                </a:tc>
                <a:tc>
                  <a:txBody>
                    <a:bodyPr/>
                    <a:lstStyle/>
                    <a:p>
                      <a:r>
                        <a:rPr lang="en-US" dirty="0"/>
                        <a:t>0.74</a:t>
                      </a:r>
                    </a:p>
                  </a:txBody>
                  <a:tcPr/>
                </a:tc>
                <a:extLst>
                  <a:ext uri="{0D108BD9-81ED-4DB2-BD59-A6C34878D82A}">
                    <a16:rowId xmlns:a16="http://schemas.microsoft.com/office/drawing/2014/main" val="1284608948"/>
                  </a:ext>
                </a:extLst>
              </a:tr>
              <a:tr h="416729">
                <a:tc>
                  <a:txBody>
                    <a:bodyPr/>
                    <a:lstStyle/>
                    <a:p>
                      <a:r>
                        <a:rPr lang="en-US" dirty="0"/>
                        <a:t>MAE</a:t>
                      </a:r>
                    </a:p>
                  </a:txBody>
                  <a:tcPr/>
                </a:tc>
                <a:tc>
                  <a:txBody>
                    <a:bodyPr/>
                    <a:lstStyle/>
                    <a:p>
                      <a:r>
                        <a:rPr lang="en-US" dirty="0"/>
                        <a:t>0.18</a:t>
                      </a:r>
                    </a:p>
                  </a:txBody>
                  <a:tcPr/>
                </a:tc>
                <a:tc>
                  <a:txBody>
                    <a:bodyPr/>
                    <a:lstStyle/>
                    <a:p>
                      <a:r>
                        <a:rPr lang="en-US" dirty="0"/>
                        <a:t>0.13</a:t>
                      </a:r>
                    </a:p>
                  </a:txBody>
                  <a:tcPr/>
                </a:tc>
                <a:extLst>
                  <a:ext uri="{0D108BD9-81ED-4DB2-BD59-A6C34878D82A}">
                    <a16:rowId xmlns:a16="http://schemas.microsoft.com/office/drawing/2014/main" val="3961830140"/>
                  </a:ext>
                </a:extLst>
              </a:tr>
            </a:tbl>
          </a:graphicData>
        </a:graphic>
      </p:graphicFrame>
    </p:spTree>
    <p:extLst>
      <p:ext uri="{BB962C8B-B14F-4D97-AF65-F5344CB8AC3E}">
        <p14:creationId xmlns:p14="http://schemas.microsoft.com/office/powerpoint/2010/main" val="225218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E7B5-1176-CA64-F5ED-F4E37D6DAAC5}"/>
            </a:ext>
          </a:extLst>
        </p:cNvPr>
        <p:cNvGrpSpPr/>
        <p:nvPr/>
      </p:nvGrpSpPr>
      <p:grpSpPr>
        <a:xfrm>
          <a:off x="0" y="0"/>
          <a:ext cx="0" cy="0"/>
          <a:chOff x="0" y="0"/>
          <a:chExt cx="0" cy="0"/>
        </a:xfrm>
      </p:grpSpPr>
      <p:pic>
        <p:nvPicPr>
          <p:cNvPr id="18" name="Picture Placeholder 17" descr="A aerial view of trees with different colored leaves&#10;&#10;Description automatically generated">
            <a:extLst>
              <a:ext uri="{FF2B5EF4-FFF2-40B4-BE49-F238E27FC236}">
                <a16:creationId xmlns:a16="http://schemas.microsoft.com/office/drawing/2014/main" id="{671A91C2-F437-79FD-77D7-6065F0186AE0}"/>
              </a:ext>
            </a:extLst>
          </p:cNvPr>
          <p:cNvPicPr>
            <a:picLocks noGrp="1" noChangeAspect="1"/>
          </p:cNvPicPr>
          <p:nvPr>
            <p:ph type="pic" sz="quarter" idx="10"/>
          </p:nvPr>
        </p:nvPicPr>
        <p:blipFill>
          <a:blip r:embed="rId2"/>
          <a:srcRect l="7" r="7"/>
          <a:stretch>
            <a:fillRect/>
          </a:stretch>
        </p:blipFill>
        <p:spPr/>
      </p:pic>
      <p:sp>
        <p:nvSpPr>
          <p:cNvPr id="2" name="Title 1">
            <a:extLst>
              <a:ext uri="{FF2B5EF4-FFF2-40B4-BE49-F238E27FC236}">
                <a16:creationId xmlns:a16="http://schemas.microsoft.com/office/drawing/2014/main" id="{585EDFA2-5668-C086-26F8-81E0895112F3}"/>
              </a:ext>
            </a:extLst>
          </p:cNvPr>
          <p:cNvSpPr>
            <a:spLocks noGrp="1"/>
          </p:cNvSpPr>
          <p:nvPr>
            <p:ph type="title"/>
          </p:nvPr>
        </p:nvSpPr>
        <p:spPr/>
        <p:txBody>
          <a:bodyPr/>
          <a:lstStyle/>
          <a:p>
            <a:r>
              <a:rPr lang="en-GB" dirty="0"/>
              <a:t>Thank you</a:t>
            </a:r>
          </a:p>
        </p:txBody>
      </p:sp>
      <p:pic>
        <p:nvPicPr>
          <p:cNvPr id="6" name="Picture 5" descr="A logo with white text&#10;&#10;Description automatically generated">
            <a:extLst>
              <a:ext uri="{FF2B5EF4-FFF2-40B4-BE49-F238E27FC236}">
                <a16:creationId xmlns:a16="http://schemas.microsoft.com/office/drawing/2014/main" id="{26AAF6AE-535E-DC07-6B69-B1777F48CE40}"/>
              </a:ext>
            </a:extLst>
          </p:cNvPr>
          <p:cNvPicPr>
            <a:picLocks noChangeAspect="1"/>
          </p:cNvPicPr>
          <p:nvPr/>
        </p:nvPicPr>
        <p:blipFill>
          <a:blip r:embed="rId3"/>
          <a:stretch>
            <a:fillRect/>
          </a:stretch>
        </p:blipFill>
        <p:spPr>
          <a:xfrm>
            <a:off x="6242049" y="2152270"/>
            <a:ext cx="4869997" cy="2553458"/>
          </a:xfrm>
          <a:prstGeom prst="rect">
            <a:avLst/>
          </a:prstGeom>
        </p:spPr>
      </p:pic>
      <p:sp>
        <p:nvSpPr>
          <p:cNvPr id="3" name="Google Shape;22;p26">
            <a:extLst>
              <a:ext uri="{FF2B5EF4-FFF2-40B4-BE49-F238E27FC236}">
                <a16:creationId xmlns:a16="http://schemas.microsoft.com/office/drawing/2014/main" id="{ADB1E435-560A-D344-9606-43A1A8F620DE}"/>
              </a:ext>
            </a:extLst>
          </p:cNvPr>
          <p:cNvSpPr txBox="1">
            <a:spLocks/>
          </p:cNvSpPr>
          <p:nvPr/>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1793008536"/>
      </p:ext>
    </p:extLst>
  </p:cSld>
  <p:clrMapOvr>
    <a:masterClrMapping/>
  </p:clrMapOvr>
</p:sld>
</file>

<file path=ppt/theme/theme1.xml><?xml version="1.0" encoding="utf-8"?>
<a:theme xmlns:a="http://schemas.openxmlformats.org/drawingml/2006/main" name="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76F38C3A604F448DC00A667CF5567C" ma:contentTypeVersion="18" ma:contentTypeDescription="Create a new document." ma:contentTypeScope="" ma:versionID="a366ae83c922f961ee1a2ff11501752e">
  <xsd:schema xmlns:xsd="http://www.w3.org/2001/XMLSchema" xmlns:xs="http://www.w3.org/2001/XMLSchema" xmlns:p="http://schemas.microsoft.com/office/2006/metadata/properties" xmlns:ns2="24efd74e-70fc-4ae7-9af1-193f4b512e31" xmlns:ns3="bd251cb2-1da6-4860-af86-f9dc13914816" xmlns:ns4="372e849b-fc60-49fc-88ef-6f6a3a7352cc" targetNamespace="http://schemas.microsoft.com/office/2006/metadata/properties" ma:root="true" ma:fieldsID="3961dd6af6b1ea07efe4b179702e266d" ns2:_="" ns3:_="" ns4:_="">
    <xsd:import namespace="24efd74e-70fc-4ae7-9af1-193f4b512e31"/>
    <xsd:import namespace="bd251cb2-1da6-4860-af86-f9dc13914816"/>
    <xsd:import namespace="372e849b-fc60-49fc-88ef-6f6a3a7352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efd74e-70fc-4ae7-9af1-193f4b512e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c962de5-690c-40f6-9925-46ff4f3fc18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251cb2-1da6-4860-af86-f9dc13914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2e849b-fc60-49fc-88ef-6f6a3a7352cc"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d3c573b-1548-4a47-afd1-41f442222deb}" ma:internalName="TaxCatchAll" ma:showField="CatchAllData" ma:web="bd251cb2-1da6-4860-af86-f9dc139148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72e849b-fc60-49fc-88ef-6f6a3a7352cc" xsi:nil="true"/>
    <lcf76f155ced4ddcb4097134ff3c332f xmlns="24efd74e-70fc-4ae7-9af1-193f4b512e3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2650FF-3009-43F2-B746-4876D3CEBC5A}">
  <ds:schemaRefs>
    <ds:schemaRef ds:uri="24efd74e-70fc-4ae7-9af1-193f4b512e31"/>
    <ds:schemaRef ds:uri="372e849b-fc60-49fc-88ef-6f6a3a7352cc"/>
    <ds:schemaRef ds:uri="bd251cb2-1da6-4860-af86-f9dc13914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7FB29C-10F2-4698-AA4E-399E5AC39323}">
  <ds:schemaRef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372e849b-fc60-49fc-88ef-6f6a3a7352cc"/>
    <ds:schemaRef ds:uri="http://schemas.microsoft.com/office/2006/metadata/properties"/>
    <ds:schemaRef ds:uri="bd251cb2-1da6-4860-af86-f9dc13914816"/>
    <ds:schemaRef ds:uri="24efd74e-70fc-4ae7-9af1-193f4b512e31"/>
    <ds:schemaRef ds:uri="http://purl.org/dc/terms/"/>
  </ds:schemaRefs>
</ds:datastoreItem>
</file>

<file path=customXml/itemProps3.xml><?xml version="1.0" encoding="utf-8"?>
<ds:datastoreItem xmlns:ds="http://schemas.openxmlformats.org/officeDocument/2006/customXml" ds:itemID="{CD19FF71-DE7A-4B4B-BB18-934F4FB0C5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1503</TotalTime>
  <Words>504</Words>
  <Application>Microsoft Office PowerPoint</Application>
  <PresentationFormat>Widescreen</PresentationFormat>
  <Paragraphs>70</Paragraphs>
  <Slides>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Aptos</vt:lpstr>
      <vt:lpstr>Arial</vt:lpstr>
      <vt:lpstr>Funnel Sans</vt:lpstr>
      <vt:lpstr>Georgia</vt:lpstr>
      <vt:lpstr>Custom Design</vt:lpstr>
      <vt:lpstr>1_Custom Design</vt:lpstr>
      <vt:lpstr>Salient Object Detection (SOD)</vt:lpstr>
      <vt:lpstr>Agenda</vt:lpstr>
      <vt:lpstr>Problem definition &amp; ECSSD dataset</vt:lpstr>
      <vt:lpstr>Model architecture &amp; training setup</vt:lpstr>
      <vt:lpstr>Results &amp; metrics</vt:lpstr>
      <vt:lpstr>Experiments, qualitative results &amp; key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Erica Cooper</dc:creator>
  <cp:lastModifiedBy>Leart Jahiri</cp:lastModifiedBy>
  <cp:revision>5</cp:revision>
  <cp:lastPrinted>2024-12-13T12:20:15Z</cp:lastPrinted>
  <dcterms:created xsi:type="dcterms:W3CDTF">2024-12-13T08:30:06Z</dcterms:created>
  <dcterms:modified xsi:type="dcterms:W3CDTF">2025-11-26T17:49:01Z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0x010100CC76F38C3A604F448DC00A667CF5567C</vt:lpwstr>
  </property>
</Properties>
</file>